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179" t="10418" r="7626" b="75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179" t="11995" r="8291" b="5927"/>
          <a:stretch>
            <a:fillRect/>
          </a:stretch>
        </p:blipFill>
        <p:spPr bwMode="auto">
          <a:xfrm>
            <a:off x="-119553" y="0"/>
            <a:ext cx="9263553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1623" t="11719" r="7759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179" t="13574" r="7404" b="75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179" t="15153" r="7404" b="7506"/>
          <a:stretch>
            <a:fillRect/>
          </a:stretch>
        </p:blipFill>
        <p:spPr bwMode="auto">
          <a:xfrm>
            <a:off x="1" y="0"/>
            <a:ext cx="92344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762" t="11996" r="8291" b="750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066" t="11996" r="8321" b="7506"/>
          <a:stretch>
            <a:fillRect/>
          </a:stretch>
        </p:blipFill>
        <p:spPr bwMode="auto">
          <a:xfrm>
            <a:off x="-1" y="0"/>
            <a:ext cx="91463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066" t="11996" r="8291" b="750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066" t="11996" r="7404" b="7506"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649" t="11049" r="8596" b="8453"/>
          <a:stretch>
            <a:fillRect/>
          </a:stretch>
        </p:blipFill>
        <p:spPr bwMode="auto">
          <a:xfrm>
            <a:off x="-29448" y="1"/>
            <a:ext cx="91734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51</dc:creator>
  <cp:lastModifiedBy>школа 51</cp:lastModifiedBy>
  <cp:revision>1</cp:revision>
  <dcterms:created xsi:type="dcterms:W3CDTF">2021-04-30T06:10:12Z</dcterms:created>
  <dcterms:modified xsi:type="dcterms:W3CDTF">2021-04-30T06:28:16Z</dcterms:modified>
</cp:coreProperties>
</file>