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70" r:id="rId5"/>
    <p:sldId id="260" r:id="rId6"/>
    <p:sldId id="261" r:id="rId7"/>
    <p:sldId id="262" r:id="rId8"/>
    <p:sldId id="263" r:id="rId9"/>
    <p:sldId id="267" r:id="rId10"/>
    <p:sldId id="266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81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A5DC6-8FD2-4B2A-BE30-8580AFEABB37}" type="datetimeFigureOut">
              <a:rPr lang="ru-RU" smtClean="0"/>
              <a:t>25.04.2021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6992C-8B00-4C69-BF9A-36BB4137F7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46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A5DC6-8FD2-4B2A-BE30-8580AFEABB37}" type="datetimeFigureOut">
              <a:rPr lang="ru-RU" smtClean="0"/>
              <a:t>25.04.2021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6992C-8B00-4C69-BF9A-36BB4137F7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6262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A5DC6-8FD2-4B2A-BE30-8580AFEABB37}" type="datetimeFigureOut">
              <a:rPr lang="ru-RU" smtClean="0"/>
              <a:t>25.04.2021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6992C-8B00-4C69-BF9A-36BB4137F7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9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A5DC6-8FD2-4B2A-BE30-8580AFEABB37}" type="datetimeFigureOut">
              <a:rPr lang="ru-RU" smtClean="0"/>
              <a:t>25.04.2021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6992C-8B00-4C69-BF9A-36BB4137F7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798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A5DC6-8FD2-4B2A-BE30-8580AFEABB37}" type="datetimeFigureOut">
              <a:rPr lang="ru-RU" smtClean="0"/>
              <a:t>25.04.2021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6992C-8B00-4C69-BF9A-36BB4137F7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851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A5DC6-8FD2-4B2A-BE30-8580AFEABB37}" type="datetimeFigureOut">
              <a:rPr lang="ru-RU" smtClean="0"/>
              <a:t>25.04.2021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6992C-8B00-4C69-BF9A-36BB4137F7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0343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A5DC6-8FD2-4B2A-BE30-8580AFEABB37}" type="datetimeFigureOut">
              <a:rPr lang="ru-RU" smtClean="0"/>
              <a:t>25.04.2021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6992C-8B00-4C69-BF9A-36BB4137F7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40015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A5DC6-8FD2-4B2A-BE30-8580AFEABB37}" type="datetimeFigureOut">
              <a:rPr lang="ru-RU" smtClean="0"/>
              <a:t>25.04.2021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6992C-8B00-4C69-BF9A-36BB4137F7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746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A5DC6-8FD2-4B2A-BE30-8580AFEABB37}" type="datetimeFigureOut">
              <a:rPr lang="ru-RU" smtClean="0"/>
              <a:t>25.04.2021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6992C-8B00-4C69-BF9A-36BB4137F7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5528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A5DC6-8FD2-4B2A-BE30-8580AFEABB37}" type="datetimeFigureOut">
              <a:rPr lang="ru-RU" smtClean="0"/>
              <a:t>25.04.2021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6992C-8B00-4C69-BF9A-36BB4137F7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904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A5DC6-8FD2-4B2A-BE30-8580AFEABB37}" type="datetimeFigureOut">
              <a:rPr lang="ru-RU" smtClean="0"/>
              <a:t>25.04.2021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6992C-8B00-4C69-BF9A-36BB4137F7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8022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A5DC6-8FD2-4B2A-BE30-8580AFEABB37}" type="datetimeFigureOut">
              <a:rPr lang="ru-RU" smtClean="0"/>
              <a:t>25.04.2021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F6992C-8B00-4C69-BF9A-36BB4137F7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201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gif"/><Relationship Id="rId3" Type="http://schemas.openxmlformats.org/officeDocument/2006/relationships/image" Target="../media/image39.gif"/><Relationship Id="rId7" Type="http://schemas.openxmlformats.org/officeDocument/2006/relationships/image" Target="../media/image43.gif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gif"/><Relationship Id="rId5" Type="http://schemas.openxmlformats.org/officeDocument/2006/relationships/image" Target="../media/image41.gif"/><Relationship Id="rId4" Type="http://schemas.openxmlformats.org/officeDocument/2006/relationships/image" Target="../media/image40.gif"/><Relationship Id="rId9" Type="http://schemas.openxmlformats.org/officeDocument/2006/relationships/image" Target="../media/image45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gif"/><Relationship Id="rId5" Type="http://schemas.openxmlformats.org/officeDocument/2006/relationships/image" Target="../media/image17.jp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gif"/><Relationship Id="rId4" Type="http://schemas.openxmlformats.org/officeDocument/2006/relationships/image" Target="../media/image2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gif"/><Relationship Id="rId4" Type="http://schemas.openxmlformats.org/officeDocument/2006/relationships/image" Target="../media/image25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gif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7" Type="http://schemas.openxmlformats.org/officeDocument/2006/relationships/image" Target="../media/image37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4610"/>
            <a:ext cx="12192000" cy="690261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220686" y="226625"/>
            <a:ext cx="8835229" cy="105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профессиональное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образовательное учреждение 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ln w="0"/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2000" b="1" dirty="0">
                <a:ln w="0"/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Оренбургский областной колледж культуры и искусств» </a:t>
            </a:r>
            <a:endParaRPr lang="ru-RU" sz="2000" b="1" dirty="0">
              <a:ln w="0"/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69029" y="2451604"/>
            <a:ext cx="8897257" cy="8568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defRPr/>
            </a:pPr>
            <a:r>
              <a:rPr lang="ru-RU" sz="2400" b="1" cap="all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Социальный проект </a:t>
            </a:r>
            <a:r>
              <a:rPr lang="ru-RU" sz="2400" b="1" cap="all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kern="0" cap="all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Спорт </a:t>
            </a:r>
            <a:r>
              <a:rPr lang="ru-RU" sz="2400" b="1" kern="0" cap="all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в культуру</a:t>
            </a:r>
            <a:r>
              <a:rPr lang="ru-RU" sz="24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!»</a:t>
            </a:r>
            <a:endParaRPr lang="ru-RU" sz="2400" b="1" cap="all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457200">
              <a:defRPr/>
            </a:pPr>
            <a:r>
              <a:rPr lang="ru-RU" sz="2400" b="1" cap="all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Всероссийского конкурса «Здоровые решения»</a:t>
            </a:r>
          </a:p>
        </p:txBody>
      </p:sp>
      <p:sp>
        <p:nvSpPr>
          <p:cNvPr id="3" name="Прямоугольник 2"/>
          <p:cNvSpPr/>
          <p:nvPr/>
        </p:nvSpPr>
        <p:spPr>
          <a:xfrm rot="10800000" flipH="1" flipV="1">
            <a:off x="7112000" y="3873252"/>
            <a:ext cx="473165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проекта: </a:t>
            </a:r>
            <a:r>
              <a:rPr lang="ru-RU" altLang="ru-RU" sz="2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Филонова</a:t>
            </a:r>
            <a:r>
              <a:rPr lang="ru-RU" altLang="ru-RU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Е.А., преподаватель </a:t>
            </a:r>
            <a:r>
              <a:rPr lang="ru-RU" alt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истории </a:t>
            </a:r>
            <a:endParaRPr lang="ru-RU" altLang="ru-RU" sz="2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307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" y="203200"/>
            <a:ext cx="9753599" cy="64536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274" y="0"/>
            <a:ext cx="3084286" cy="21771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0629" y="4555397"/>
            <a:ext cx="1355497" cy="21014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7889" y="3085244"/>
            <a:ext cx="2488244" cy="248824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5199" y="1988458"/>
            <a:ext cx="2119087" cy="200297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533" y="-172529"/>
            <a:ext cx="1428750" cy="142875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8224" y="203200"/>
            <a:ext cx="1132318" cy="138570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1714" y="4698485"/>
            <a:ext cx="1698172" cy="1958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65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20657" cy="5620657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9" name="TextBox 8"/>
          <p:cNvSpPr txBox="1"/>
          <p:nvPr/>
        </p:nvSpPr>
        <p:spPr>
          <a:xfrm>
            <a:off x="275770" y="5620657"/>
            <a:ext cx="5094515" cy="707886"/>
          </a:xfrm>
          <a:prstGeom prst="rect">
            <a:avLst/>
          </a:prstGeom>
          <a:ln w="28575"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Студенты нашего колледжа талантливы во всем и любят спорт!!!!</a:t>
            </a:r>
            <a:endParaRPr lang="ru-RU" sz="2000" b="1" i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 rot="360204">
            <a:off x="4853428" y="4535518"/>
            <a:ext cx="3097764" cy="1187632"/>
          </a:xfrm>
          <a:prstGeom prst="ellipse">
            <a:avLst/>
          </a:prstGeom>
          <a:solidFill>
            <a:srgbClr val="5B9BD5"/>
          </a:solidFill>
          <a:ln w="28575" cap="flat" cmpd="sng" algn="ctr">
            <a:solidFill>
              <a:srgbClr val="FFFF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i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спортивные праздники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257980" y="4621309"/>
            <a:ext cx="3406164" cy="1203697"/>
          </a:xfrm>
          <a:prstGeom prst="ellipse">
            <a:avLst/>
          </a:prstGeom>
          <a:solidFill>
            <a:srgbClr val="5B9BD5"/>
          </a:solidFill>
          <a:ln w="28575" cap="flat" cmpd="sng" algn="ctr">
            <a:solidFill>
              <a:srgbClr val="FFFF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i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занятия в различных спортивных секциях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 rot="647310">
            <a:off x="8498381" y="29686"/>
            <a:ext cx="3730358" cy="1447510"/>
          </a:xfrm>
          <a:prstGeom prst="ellipse">
            <a:avLst/>
          </a:prstGeom>
          <a:solidFill>
            <a:srgbClr val="5B9BD5"/>
          </a:solidFill>
          <a:ln w="28575" cap="flat" cmpd="sng" algn="ctr">
            <a:solidFill>
              <a:srgbClr val="FFFF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i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b="1" i="1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лимпийский </a:t>
            </a:r>
            <a:r>
              <a:rPr lang="ru-RU" b="1" i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урок «Здоровый </a:t>
            </a:r>
            <a:r>
              <a:rPr lang="ru-RU" b="1" i="1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 жизни – залог успешной карьеры»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 rot="19829833">
            <a:off x="4993934" y="713543"/>
            <a:ext cx="2645426" cy="1186230"/>
          </a:xfrm>
          <a:prstGeom prst="ellipse">
            <a:avLst/>
          </a:prstGeom>
          <a:solidFill>
            <a:srgbClr val="5B9BD5"/>
          </a:solidFill>
          <a:ln w="28575" cap="flat" cmpd="sng" algn="ctr">
            <a:solidFill>
              <a:srgbClr val="FFFF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1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соревнования по различным видам спорта</a:t>
            </a: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ятно 2 9"/>
          <p:cNvSpPr/>
          <p:nvPr/>
        </p:nvSpPr>
        <p:spPr>
          <a:xfrm>
            <a:off x="5158016" y="1364343"/>
            <a:ext cx="7033984" cy="3184437"/>
          </a:xfrm>
          <a:prstGeom prst="irregularSeal2">
            <a:avLst/>
          </a:prstGeom>
          <a:solidFill>
            <a:srgbClr val="FFFF00"/>
          </a:solidFill>
          <a:ln w="28575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1" u="none" strike="noStrike" kern="0" cap="none" spc="0" normalizeH="0" baseline="0" noProof="0" dirty="0">
                <a:ln>
                  <a:noFill/>
                </a:ln>
                <a:solidFill>
                  <a:srgbClr val="2E74B5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социальный проект</a:t>
            </a:r>
            <a:endParaRPr kumimoji="0" lang="ru-RU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2E74B5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«Спорт </a:t>
            </a: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rgbClr val="2E74B5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в</a:t>
            </a:r>
            <a:r>
              <a:rPr kumimoji="0" lang="ru-RU" b="1" i="0" u="none" strike="noStrike" kern="0" cap="none" spc="0" normalizeH="0" noProof="0" dirty="0" smtClean="0">
                <a:ln>
                  <a:noFill/>
                </a:ln>
                <a:solidFill>
                  <a:srgbClr val="2E74B5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b="1" i="0" u="none" strike="noStrike" kern="0" cap="all" spc="0" normalizeH="0" baseline="0" noProof="0" dirty="0" smtClean="0">
                <a:ln>
                  <a:noFill/>
                </a:ln>
                <a:solidFill>
                  <a:srgbClr val="2E74B5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культуру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2E74B5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!»</a:t>
            </a:r>
            <a:endParaRPr kumimoji="0" lang="ru-RU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 rot="20901323">
            <a:off x="9440508" y="3741762"/>
            <a:ext cx="2686740" cy="915588"/>
          </a:xfrm>
          <a:prstGeom prst="ellipse">
            <a:avLst/>
          </a:prstGeom>
          <a:solidFill>
            <a:srgbClr val="5B9BD5"/>
          </a:solidFill>
          <a:ln w="28575" cap="flat" cmpd="sng" algn="ctr">
            <a:solidFill>
              <a:srgbClr val="FFFF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i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организация мини-лекций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1499" y="5654270"/>
            <a:ext cx="585267" cy="112785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01647" y="5176464"/>
            <a:ext cx="1110519" cy="1665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262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683" t="32933" r="266" b="-20764"/>
          <a:stretch/>
        </p:blipFill>
        <p:spPr>
          <a:xfrm>
            <a:off x="-1211379" y="0"/>
            <a:ext cx="13424514" cy="92309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5308" y="1"/>
            <a:ext cx="4664321" cy="32296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5833" y="2762986"/>
            <a:ext cx="6396167" cy="425345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0684" y="0"/>
            <a:ext cx="4144465" cy="322969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7273" y="-1"/>
            <a:ext cx="5081298" cy="322969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5308" y="3233322"/>
            <a:ext cx="6301141" cy="3783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7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683" t="32933" r="266" b="-20764"/>
          <a:stretch/>
        </p:blipFill>
        <p:spPr>
          <a:xfrm>
            <a:off x="-1190172" y="0"/>
            <a:ext cx="13424514" cy="92309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8629" y="0"/>
            <a:ext cx="12872971" cy="750720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297815"/>
            <a:ext cx="2371725" cy="27908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400" y="4499429"/>
            <a:ext cx="1300512" cy="152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42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171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55" y="114301"/>
            <a:ext cx="4107543" cy="300445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5066" y="0"/>
            <a:ext cx="7479695" cy="56575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30629" y="3509963"/>
            <a:ext cx="4020457" cy="2308324"/>
          </a:xfrm>
          <a:prstGeom prst="rect">
            <a:avLst/>
          </a:prstGeom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Наша команда приняла участие в Городской зарядке, посвященной утверждению ценностей ЗОЖ и Дню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здоровья (2021г.)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38913" y="5834607"/>
            <a:ext cx="7112000" cy="830997"/>
          </a:xfrm>
          <a:prstGeom prst="rect">
            <a:avLst/>
          </a:prstGeom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Наши местные зарядки во дворе колледжа </a:t>
            </a:r>
          </a:p>
          <a:p>
            <a:pPr algn="ctr"/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2020 -2021 учебный год 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121" y="3901168"/>
            <a:ext cx="2420907" cy="296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311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857" y="3323441"/>
            <a:ext cx="2214876" cy="2853521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53"/>
          <a:stretch/>
        </p:blipFill>
        <p:spPr>
          <a:xfrm>
            <a:off x="0" y="0"/>
            <a:ext cx="12221029" cy="68580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612570" y="230188"/>
            <a:ext cx="8069943" cy="461665"/>
          </a:xfrm>
          <a:prstGeom prst="rect">
            <a:avLst/>
          </a:prstGeom>
          <a:solidFill>
            <a:srgbClr val="0070C0"/>
          </a:solidFill>
          <a:ln w="381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cap="all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уровня физической подготовки </a:t>
            </a:r>
            <a:endParaRPr lang="ru-RU" sz="2400" b="1" cap="all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515" y="4078514"/>
            <a:ext cx="3686628" cy="3454400"/>
          </a:xfrm>
        </p:spPr>
      </p:pic>
      <p:sp>
        <p:nvSpPr>
          <p:cNvPr id="2" name="Прямоугольник 1"/>
          <p:cNvSpPr/>
          <p:nvPr/>
        </p:nvSpPr>
        <p:spPr>
          <a:xfrm>
            <a:off x="134256" y="821661"/>
            <a:ext cx="4956628" cy="2923877"/>
          </a:xfrm>
          <a:prstGeom prst="rect">
            <a:avLst/>
          </a:prstGeom>
          <a:solidFill>
            <a:srgbClr val="0070C0"/>
          </a:solidFill>
          <a:ln w="28575"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20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уровня физической </a:t>
            </a:r>
            <a:r>
              <a:rPr lang="ru-RU" sz="20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подготовленности осуществляется по параметрам:</a:t>
            </a:r>
          </a:p>
          <a:p>
            <a:pPr lvl="0" algn="ctr"/>
            <a:endParaRPr lang="ru-RU" sz="2000" b="1" i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0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Наклон вперед, сидя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0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Поднимание туловища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0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Прыжок в длину с места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0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Бег 30м, 60 м, 1000 </a:t>
            </a:r>
            <a:r>
              <a:rPr lang="ru-RU" sz="20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</a:p>
          <a:p>
            <a:pPr lvl="0"/>
            <a:endParaRPr lang="ru-RU" sz="2400" b="1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097486" y="821662"/>
            <a:ext cx="5094514" cy="2923877"/>
          </a:xfrm>
          <a:prstGeom prst="rect">
            <a:avLst/>
          </a:prstGeom>
          <a:solidFill>
            <a:srgbClr val="0070C0"/>
          </a:solidFill>
          <a:ln w="28575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0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Челночный </a:t>
            </a:r>
            <a:r>
              <a:rPr lang="ru-RU" sz="20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бег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0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Отжимание </a:t>
            </a:r>
            <a:endParaRPr lang="ru-RU" sz="2000" b="1" i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0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Прыжки со скакалкой 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0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Подтягивание</a:t>
            </a:r>
          </a:p>
          <a:p>
            <a:pPr lvl="0"/>
            <a:endParaRPr lang="ru-RU" sz="2000" b="1" i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0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уровня физической </a:t>
            </a:r>
            <a:r>
              <a:rPr lang="ru-RU" sz="20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подготовки осуществляется по итогам каждого семестра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endParaRPr lang="ru-RU" sz="2400" b="1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8819" y="4567200"/>
            <a:ext cx="5387959" cy="2290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434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4752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201" y="615595"/>
            <a:ext cx="5760000" cy="43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14" y="623731"/>
            <a:ext cx="5760000" cy="43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 rot="21230792">
            <a:off x="6616664" y="5504754"/>
            <a:ext cx="5550086" cy="769441"/>
          </a:xfrm>
          <a:prstGeom prst="rect">
            <a:avLst/>
          </a:prstGeom>
          <a:solidFill>
            <a:srgbClr val="0070C0"/>
          </a:solidFill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400" b="1" i="1" cap="all" dirty="0" smtClean="0">
                <a:ln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Лыжня - 2021 </a:t>
            </a:r>
            <a:endParaRPr lang="ru-RU" sz="4400" b="1" i="1" cap="all" dirty="0">
              <a:ln/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21323098">
            <a:off x="237957" y="5266576"/>
            <a:ext cx="6161856" cy="1569660"/>
          </a:xfrm>
          <a:prstGeom prst="rect">
            <a:avLst/>
          </a:prstGeom>
          <a:solidFill>
            <a:srgbClr val="0070C0"/>
          </a:solidFill>
          <a:ln w="28575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Приносит удовольствие нам бег –</a:t>
            </a:r>
            <a:br>
              <a:rPr lang="ru-RU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просто, и, особенно, на лыжах.</a:t>
            </a:r>
            <a:br>
              <a:rPr lang="ru-RU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 – лыжники, когда в лесу есть снег,</a:t>
            </a:r>
            <a:br>
              <a:rPr lang="ru-RU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бегуны, когда его нет, – мы же.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313" y="3467279"/>
            <a:ext cx="2100183" cy="2100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3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541"/>
            <a:ext cx="12192000" cy="70821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684" y="0"/>
            <a:ext cx="4171887" cy="31289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0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1597" y="220288"/>
            <a:ext cx="3744515" cy="28083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0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8693" y="2663600"/>
            <a:ext cx="3966502" cy="29748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0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7852229" y="5889761"/>
            <a:ext cx="4339771" cy="1015663"/>
          </a:xfrm>
          <a:prstGeom prst="rect">
            <a:avLst/>
          </a:prstGeom>
          <a:solidFill>
            <a:srgbClr val="0070C0"/>
          </a:solidFill>
          <a:ln w="28575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Спортивный зал ГБПОУ «Оренбургский областной колледж культуры и искусств»</a:t>
            </a:r>
            <a:endParaRPr lang="ru-RU" sz="20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2799" y="3509963"/>
            <a:ext cx="1258157" cy="16002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99" y="5608083"/>
            <a:ext cx="2404890" cy="163532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4416">
            <a:off x="2110277" y="2794098"/>
            <a:ext cx="3843842" cy="2713882"/>
          </a:xfrm>
          <a:prstGeom prst="rect">
            <a:avLst/>
          </a:prstGeom>
          <a:ln w="190500" cap="sq">
            <a:solidFill>
              <a:srgbClr val="FFFF0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25497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2059"/>
            <a:ext cx="12192000" cy="70821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13" r="10040" b="7564"/>
          <a:stretch/>
        </p:blipFill>
        <p:spPr>
          <a:xfrm>
            <a:off x="118976" y="60155"/>
            <a:ext cx="4702629" cy="314031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74"/>
          <a:stretch/>
        </p:blipFill>
        <p:spPr>
          <a:xfrm>
            <a:off x="118976" y="3459290"/>
            <a:ext cx="5146662" cy="330704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094" y="3341455"/>
            <a:ext cx="5402362" cy="3542715"/>
          </a:xfrm>
          <a:prstGeom prst="snip2DiagRect">
            <a:avLst>
              <a:gd name="adj1" fmla="val 8047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3" t="33612"/>
          <a:stretch/>
        </p:blipFill>
        <p:spPr>
          <a:xfrm>
            <a:off x="6029375" y="61687"/>
            <a:ext cx="5521190" cy="308428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0868" y="2427661"/>
            <a:ext cx="2107665" cy="1545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49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1523</TotalTime>
  <Words>176</Words>
  <Application>Microsoft Office PowerPoint</Application>
  <PresentationFormat>Широкоэкранный</PresentationFormat>
  <Paragraphs>33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методист</dc:creator>
  <cp:lastModifiedBy>методист</cp:lastModifiedBy>
  <cp:revision>39</cp:revision>
  <dcterms:created xsi:type="dcterms:W3CDTF">2021-04-21T08:59:27Z</dcterms:created>
  <dcterms:modified xsi:type="dcterms:W3CDTF">2021-04-25T15:16:22Z</dcterms:modified>
</cp:coreProperties>
</file>