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8" r:id="rId4"/>
    <p:sldId id="279" r:id="rId5"/>
    <p:sldId id="280" r:id="rId6"/>
    <p:sldId id="281" r:id="rId7"/>
    <p:sldId id="277" r:id="rId8"/>
    <p:sldId id="283" r:id="rId9"/>
    <p:sldId id="286" r:id="rId10"/>
    <p:sldId id="28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C72B"/>
    <a:srgbClr val="57B34B"/>
    <a:srgbClr val="79DE46"/>
    <a:srgbClr val="606060"/>
    <a:srgbClr val="494949"/>
    <a:srgbClr val="363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22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540F-8617-495D-8EE5-AF12BC3EFA45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9A50-DF28-43AD-9D6F-E52F66A5B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540F-8617-495D-8EE5-AF12BC3EFA45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9A50-DF28-43AD-9D6F-E52F66A5B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540F-8617-495D-8EE5-AF12BC3EFA45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9A50-DF28-43AD-9D6F-E52F66A5B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540F-8617-495D-8EE5-AF12BC3EFA45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9A50-DF28-43AD-9D6F-E52F66A5B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540F-8617-495D-8EE5-AF12BC3EFA45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9A50-DF28-43AD-9D6F-E52F66A5B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540F-8617-495D-8EE5-AF12BC3EFA45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9A50-DF28-43AD-9D6F-E52F66A5B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540F-8617-495D-8EE5-AF12BC3EFA45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9A50-DF28-43AD-9D6F-E52F66A5B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540F-8617-495D-8EE5-AF12BC3EFA45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9A50-DF28-43AD-9D6F-E52F66A5B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540F-8617-495D-8EE5-AF12BC3EFA45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9A50-DF28-43AD-9D6F-E52F66A5B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540F-8617-495D-8EE5-AF12BC3EFA45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9A50-DF28-43AD-9D6F-E52F66A5B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540F-8617-495D-8EE5-AF12BC3EFA45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9A50-DF28-43AD-9D6F-E52F66A5B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D540F-8617-495D-8EE5-AF12BC3EFA45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D9A50-DF28-43AD-9D6F-E52F66A5B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41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gif"/><Relationship Id="rId7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2.jpeg"/><Relationship Id="rId7" Type="http://schemas.openxmlformats.org/officeDocument/2006/relationships/image" Target="../media/image1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0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0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2.jpeg"/><Relationship Id="rId7" Type="http://schemas.openxmlformats.org/officeDocument/2006/relationships/image" Target="../media/image3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124744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dirty="0" smtClean="0"/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ПРОГРАММА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«ЗДОРОВЫЙ ОБРАЗ ЖИЗНИ РАБОТНИКОВ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ФГБОУ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ВО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«ЮЖНО-РОССИЙСКИЙ ГОСУДАРСТВЕННЫЙ ПОЛИТЕХНИЧЕСКИЙ УНИВЕРСИТЕТ ИМЕНИ М.И. ПЛАТОВА» </a:t>
            </a:r>
          </a:p>
          <a:p>
            <a:pPr algn="ctr"/>
            <a:r>
              <a:rPr lang="ru-RU" sz="1400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 период с 2019 по 2021гг.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2000" dirty="0" smtClean="0"/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2021г.</a:t>
            </a: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</p:txBody>
      </p:sp>
      <p:pic>
        <p:nvPicPr>
          <p:cNvPr id="6" name="Picture 2" descr="Z:\Работа\Подготовка Съезда\Презентация на Съезд\Картинки для шаблона\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1008112" cy="1215300"/>
          </a:xfrm>
          <a:prstGeom prst="rect">
            <a:avLst/>
          </a:prstGeom>
          <a:noFill/>
        </p:spPr>
      </p:pic>
      <p:pic>
        <p:nvPicPr>
          <p:cNvPr id="1026" name="Picture 2" descr="D:\Значки ЮРГПУ\ЮРГПУ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260648"/>
            <a:ext cx="1169270" cy="100811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187624" y="260648"/>
            <a:ext cx="655272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ПРОФЕССИОНАЛЬНЫЙ СОЮЗ РАБОТНИКОВ НАРОДНОГО ОБРАЗОВАНИЯ И НАУКИ РОССИЙСКОЙ </a:t>
            </a:r>
            <a:r>
              <a:rPr lang="ru-RU" sz="1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ФЕДЕРАЦИИ</a:t>
            </a:r>
          </a:p>
          <a:p>
            <a:pPr algn="ctr"/>
            <a:endParaRPr lang="ru-RU" sz="1400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РОСТОВСКАЯ ОБЛАСТНАЯ ОРГАНИЗАЦИЯ ПРОФЕССИОНАЛЬНОГО СОЮЗА ПРОФЕССИОНАЛЬНОГО СОЮЗА РАБОТНИКОВ НАРОДНОГО ОБРАЗОВАНИЯ И НАУКИ РОССИЙСКОЙ </a:t>
            </a:r>
            <a:r>
              <a:rPr lang="ru-RU" sz="1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ФЕДЕРАЦИИ</a:t>
            </a:r>
          </a:p>
          <a:p>
            <a:pPr algn="ctr"/>
            <a:endParaRPr lang="ru-RU" sz="1400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ПЕРВИЧНАЯ </a:t>
            </a:r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ПРОФСОЮЗНАЯ ОРГАНИЗАЦИЯ РАБОТНИКОВ ЮЖНО-РОССИЙСКОГО ГОСУДАРСТВЕННОГО ПОЛИТЕХНИЧЕСКОГО УНИВЕРСИТЕТА (НПИ) имени М.И.ПЛАТОВА</a:t>
            </a:r>
          </a:p>
          <a:p>
            <a:pPr algn="ctr"/>
            <a:endParaRPr lang="ru-RU" sz="1600" dirty="0"/>
          </a:p>
          <a:p>
            <a:pPr algn="ctr"/>
            <a:endParaRPr lang="ru-RU" sz="1400" dirty="0"/>
          </a:p>
          <a:p>
            <a:pPr lvl="0" algn="ctr"/>
            <a:endParaRPr lang="ru-RU" sz="20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 descr="DSC_0222.JPG"/>
          <p:cNvPicPr>
            <a:picLocks noChangeAspect="1"/>
          </p:cNvPicPr>
          <p:nvPr/>
        </p:nvPicPr>
        <p:blipFill>
          <a:blip r:embed="rId2" cstate="print"/>
          <a:srcRect t="11906"/>
          <a:stretch>
            <a:fillRect/>
          </a:stretch>
        </p:blipFill>
        <p:spPr>
          <a:xfrm>
            <a:off x="2643174" y="1370168"/>
            <a:ext cx="3929090" cy="246301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Picture 2" descr="Z:\Работа\Подготовка Съезда\Презентация на Съезд\Картинки для шаблона\Лого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1008112" cy="1215300"/>
          </a:xfrm>
          <a:prstGeom prst="rect">
            <a:avLst/>
          </a:prstGeom>
          <a:noFill/>
        </p:spPr>
      </p:pic>
      <p:pic>
        <p:nvPicPr>
          <p:cNvPr id="1026" name="Picture 2" descr="D:\Значки ЮРГПУ\ЮРГПУ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260648"/>
            <a:ext cx="1169270" cy="1008112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642910" y="908720"/>
            <a:ext cx="7929618" cy="5520676"/>
          </a:xfrm>
        </p:spPr>
        <p:txBody>
          <a:bodyPr>
            <a:noAutofit/>
          </a:bodyPr>
          <a:lstStyle/>
          <a:p>
            <a:pPr algn="ctr"/>
            <a:endParaRPr lang="ru-RU" sz="3200" b="1" dirty="0" smtClean="0">
              <a:solidFill>
                <a:schemeClr val="tx1"/>
              </a:solidFill>
            </a:endParaRPr>
          </a:p>
          <a:p>
            <a:pPr algn="ctr"/>
            <a:endParaRPr lang="ru-RU" sz="3200" b="1" dirty="0" smtClean="0">
              <a:solidFill>
                <a:schemeClr val="tx1"/>
              </a:solidFill>
            </a:endParaRPr>
          </a:p>
        </p:txBody>
      </p:sp>
      <p:pic>
        <p:nvPicPr>
          <p:cNvPr id="9" name="Picture 2" descr="E:\Соц. плакаты\здоровый образ жизни соц плакаты\005_Гаврюшенко М._эскиз плаката на соц. тему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0472" y="4208412"/>
            <a:ext cx="3233164" cy="228601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285852" y="1"/>
            <a:ext cx="63579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Информационные мероприятия, пропагандирующие здоровый образ жизни</a:t>
            </a:r>
            <a:endParaRPr lang="ru-RU" sz="2800" b="1" dirty="0"/>
          </a:p>
        </p:txBody>
      </p:sp>
      <p:pic>
        <p:nvPicPr>
          <p:cNvPr id="13" name="Picture 2" descr="E:\Соц. плакаты\здоровый образ жизни соц плакаты\007_Орлов В._эскиз плаката на соц. тему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3857628"/>
            <a:ext cx="2500330" cy="2732726"/>
          </a:xfrm>
          <a:prstGeom prst="rect">
            <a:avLst/>
          </a:prstGeom>
          <a:noFill/>
        </p:spPr>
      </p:pic>
      <p:pic>
        <p:nvPicPr>
          <p:cNvPr id="15" name="Picture 2" descr="E:\Соц. плакаты\здоровый образ жизни соц плакаты\Без будущего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857628"/>
            <a:ext cx="2428892" cy="27018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653136"/>
            <a:ext cx="3816424" cy="176668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79512" y="260648"/>
            <a:ext cx="878497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</p:txBody>
      </p:sp>
      <p:pic>
        <p:nvPicPr>
          <p:cNvPr id="6" name="Picture 2" descr="Z:\Работа\Подготовка Съезда\Презентация на Съезд\Картинки для шаблона\Лого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1008112" cy="1215300"/>
          </a:xfrm>
          <a:prstGeom prst="rect">
            <a:avLst/>
          </a:prstGeom>
          <a:noFill/>
        </p:spPr>
      </p:pic>
      <p:pic>
        <p:nvPicPr>
          <p:cNvPr id="1026" name="Picture 2" descr="D:\Значки ЮРГПУ\ЮРГПУ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260648"/>
            <a:ext cx="1169270" cy="1008112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СПОРТИВНАЯ БАЗА ЮРГПУ(НПИ)</a:t>
            </a:r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19" name="Рисунок 1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98" b="10443"/>
          <a:stretch/>
        </p:blipFill>
        <p:spPr bwMode="auto">
          <a:xfrm>
            <a:off x="4788024" y="4797152"/>
            <a:ext cx="3845843" cy="16502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7" name="Picture 3" descr="\\Lida\общие документы\ЗОЖ студ\dsc_929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1628800"/>
            <a:ext cx="3338736" cy="2225824"/>
          </a:xfrm>
          <a:prstGeom prst="rect">
            <a:avLst/>
          </a:prstGeom>
          <a:noFill/>
        </p:spPr>
      </p:pic>
      <p:pic>
        <p:nvPicPr>
          <p:cNvPr id="1028" name="Picture 4" descr="\\Lida\общие документы\ЗОЖ студ\dsc_977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1628800"/>
            <a:ext cx="3122712" cy="2081808"/>
          </a:xfrm>
          <a:prstGeom prst="rect">
            <a:avLst/>
          </a:prstGeom>
          <a:noFill/>
        </p:spPr>
      </p:pic>
      <p:pic>
        <p:nvPicPr>
          <p:cNvPr id="18" name="Рисунок 1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708920"/>
            <a:ext cx="3456384" cy="2160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260648"/>
            <a:ext cx="878497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</p:txBody>
      </p:sp>
      <p:pic>
        <p:nvPicPr>
          <p:cNvPr id="6" name="Picture 2" descr="Z:\Работа\Подготовка Съезда\Презентация на Съезд\Картинки для шаблона\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1008112" cy="1215300"/>
          </a:xfrm>
          <a:prstGeom prst="rect">
            <a:avLst/>
          </a:prstGeom>
          <a:noFill/>
        </p:spPr>
      </p:pic>
      <p:pic>
        <p:nvPicPr>
          <p:cNvPr id="1026" name="Picture 2" descr="D:\Значки ЮРГПУ\ЮРГПУ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260648"/>
            <a:ext cx="1169270" cy="1008112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1259632" y="476671"/>
            <a:ext cx="6624736" cy="504057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ЗДОРОВЫЕ РЕШЕНИЯ В ЮРГПУ(НПИ)</a:t>
            </a:r>
            <a:endParaRPr lang="ru-RU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535" y="1469933"/>
            <a:ext cx="3783431" cy="26071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128" y="1550298"/>
            <a:ext cx="3809206" cy="25267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218393"/>
            <a:ext cx="3815454" cy="25436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705" y="4239639"/>
            <a:ext cx="3753629" cy="250554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260648"/>
            <a:ext cx="8784976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/>
          </a:p>
          <a:p>
            <a:pPr algn="ctr"/>
            <a:endParaRPr lang="ru-RU" sz="2000" b="1" dirty="0"/>
          </a:p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</p:txBody>
      </p:sp>
      <p:pic>
        <p:nvPicPr>
          <p:cNvPr id="6" name="Picture 2" descr="Z:\Работа\Подготовка Съезда\Презентация на Съезд\Картинки для шаблона\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1008112" cy="1215300"/>
          </a:xfrm>
          <a:prstGeom prst="rect">
            <a:avLst/>
          </a:prstGeom>
          <a:noFill/>
        </p:spPr>
      </p:pic>
      <p:pic>
        <p:nvPicPr>
          <p:cNvPr id="1026" name="Picture 2" descr="D:\Значки ЮРГПУ\ЮРГПУ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260648"/>
            <a:ext cx="1169270" cy="1008112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1259632" y="223813"/>
            <a:ext cx="6624736" cy="75691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ЗДОРОВЫЕ РЕШЕНИЯ В ЮРГПУ(НПИ)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\\Lida\общие документы\ЗОЖ студ\v975be4div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081346"/>
            <a:ext cx="3695516" cy="2522173"/>
          </a:xfrm>
          <a:prstGeom prst="rect">
            <a:avLst/>
          </a:prstGeom>
          <a:noFill/>
        </p:spPr>
      </p:pic>
      <p:pic>
        <p:nvPicPr>
          <p:cNvPr id="3075" name="Picture 3" descr="\\Lida\общие документы\ЗОЖ студ\dsc_00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000164"/>
            <a:ext cx="3888432" cy="2595528"/>
          </a:xfrm>
          <a:prstGeom prst="rect">
            <a:avLst/>
          </a:prstGeom>
          <a:noFill/>
        </p:spPr>
      </p:pic>
      <p:pic>
        <p:nvPicPr>
          <p:cNvPr id="3076" name="Picture 4" descr="\\Lida\общие документы\ЗОЖ студ\dsc_50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98362" y="1305595"/>
            <a:ext cx="3773210" cy="2518618"/>
          </a:xfrm>
          <a:prstGeom prst="rect">
            <a:avLst/>
          </a:prstGeom>
          <a:noFill/>
        </p:spPr>
      </p:pic>
      <p:pic>
        <p:nvPicPr>
          <p:cNvPr id="3077" name="Picture 5" descr="\\Lida\общие документы\ЗОЖ студ\25.jpg"/>
          <p:cNvPicPr>
            <a:picLocks noChangeAspect="1" noChangeArrowheads="1"/>
          </p:cNvPicPr>
          <p:nvPr/>
        </p:nvPicPr>
        <p:blipFill rotWithShape="1">
          <a:blip r:embed="rId7" cstate="print"/>
          <a:srcRect b="8095"/>
          <a:stretch/>
        </p:blipFill>
        <p:spPr bwMode="auto">
          <a:xfrm>
            <a:off x="375631" y="1351618"/>
            <a:ext cx="3980345" cy="2426572"/>
          </a:xfrm>
          <a:prstGeom prst="rect">
            <a:avLst/>
          </a:prstGeom>
          <a:noFill/>
        </p:spPr>
      </p:pic>
      <p:pic>
        <p:nvPicPr>
          <p:cNvPr id="12" name="Рисунок 11" descr="C:\Documents and Settings\Катерина\Рабочий стол\Дайджест 2019\Папа,мама,я 3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1" t="21782" r="25758" b="12874"/>
          <a:stretch/>
        </p:blipFill>
        <p:spPr bwMode="auto">
          <a:xfrm>
            <a:off x="3450190" y="3109924"/>
            <a:ext cx="3096344" cy="1944217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260648"/>
            <a:ext cx="878497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</p:txBody>
      </p:sp>
      <p:pic>
        <p:nvPicPr>
          <p:cNvPr id="6" name="Picture 2" descr="Z:\Работа\Подготовка Съезда\Презентация на Съезд\Картинки для шаблона\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1008112" cy="1215300"/>
          </a:xfrm>
          <a:prstGeom prst="rect">
            <a:avLst/>
          </a:prstGeom>
          <a:noFill/>
        </p:spPr>
      </p:pic>
      <p:pic>
        <p:nvPicPr>
          <p:cNvPr id="1026" name="Picture 2" descr="D:\Значки ЮРГПУ\ЮРГПУ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260648"/>
            <a:ext cx="1169270" cy="1008112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1259632" y="476671"/>
            <a:ext cx="6624736" cy="737751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СПОРТИВНО-ОЗДОРОВИТЕЛЬНЫЙ ЛАГЕРЬ (СОЛ) «КИШКЕТ»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СПОРТИВНО-ОЗДОРОВИТЕЛЬНЫЙ КОМПЛЕКС «ДОН»</a:t>
            </a:r>
            <a:endParaRPr lang="ru-RU" sz="16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Picture 2" descr="C:\Documents and Settings\Катерина\Рабочий стол\ЗОЖ студ\DSC_10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143248"/>
            <a:ext cx="8572500" cy="3486150"/>
          </a:xfrm>
          <a:prstGeom prst="rect">
            <a:avLst/>
          </a:prstGeom>
          <a:noFill/>
        </p:spPr>
      </p:pic>
      <p:pic>
        <p:nvPicPr>
          <p:cNvPr id="1027" name="Picture 3" descr="C:\Documents and Settings\Катерина\Рабочий стол\ЗОЖ студ\IMG__8926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2817" y="1357298"/>
            <a:ext cx="3930933" cy="2619598"/>
          </a:xfrm>
          <a:prstGeom prst="rect">
            <a:avLst/>
          </a:prstGeom>
          <a:noFill/>
        </p:spPr>
      </p:pic>
      <p:pic>
        <p:nvPicPr>
          <p:cNvPr id="1028" name="Picture 4" descr="C:\Documents and Settings\Катерина\Рабочий стол\ЗОЖ студ\4230i-1-5-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00" y="1285860"/>
            <a:ext cx="3619525" cy="2714644"/>
          </a:xfrm>
          <a:prstGeom prst="rect">
            <a:avLst/>
          </a:prstGeom>
          <a:noFill/>
        </p:spPr>
      </p:pic>
      <p:pic>
        <p:nvPicPr>
          <p:cNvPr id="1029" name="Picture 5" descr="C:\Documents and Settings\Катерина\Рабочий стол\Фото к конкурсу соц\DSC_269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44" y="3286124"/>
            <a:ext cx="2851198" cy="18943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260648"/>
            <a:ext cx="878497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</p:txBody>
      </p:sp>
      <p:pic>
        <p:nvPicPr>
          <p:cNvPr id="6" name="Picture 2" descr="Z:\Работа\Подготовка Съезда\Презентация на Съезд\Картинки для шаблона\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1008112" cy="1215300"/>
          </a:xfrm>
          <a:prstGeom prst="rect">
            <a:avLst/>
          </a:prstGeom>
          <a:noFill/>
        </p:spPr>
      </p:pic>
      <p:pic>
        <p:nvPicPr>
          <p:cNvPr id="1026" name="Picture 2" descr="D:\Значки ЮРГПУ\ЮРГПУ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260648"/>
            <a:ext cx="1169270" cy="1008112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1259632" y="214291"/>
            <a:ext cx="6624736" cy="164307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Для организации здорового питания работников и студентов вуза на территории учебного и студенческого городка работают комбинат студенческого питания «Архимед», студенческие кафе и ряд буфетов - всего 12 пунктов общественного питания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000240"/>
            <a:ext cx="4071966" cy="2857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C:\Documents and Settings\Катерина\Рабочий стол\ЗОЖ студ\stolovay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1785927"/>
            <a:ext cx="3714776" cy="3406240"/>
          </a:xfrm>
          <a:prstGeom prst="rect">
            <a:avLst/>
          </a:prstGeom>
          <a:noFill/>
        </p:spPr>
      </p:pic>
      <p:pic>
        <p:nvPicPr>
          <p:cNvPr id="12" name="Рисунок 11" descr="D:\Фотографии\Открытие кафе\DSC_013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4071942"/>
            <a:ext cx="4214842" cy="256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260648"/>
            <a:ext cx="878497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</p:txBody>
      </p:sp>
      <p:pic>
        <p:nvPicPr>
          <p:cNvPr id="6" name="Picture 2" descr="Z:\Работа\Подготовка Съезда\Презентация на Съезд\Картинки для шаблона\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1008112" cy="1215300"/>
          </a:xfrm>
          <a:prstGeom prst="rect">
            <a:avLst/>
          </a:prstGeom>
          <a:noFill/>
        </p:spPr>
      </p:pic>
      <p:pic>
        <p:nvPicPr>
          <p:cNvPr id="1026" name="Picture 2" descr="D:\Значки ЮРГПУ\ЮРГПУ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260648"/>
            <a:ext cx="1169270" cy="1008112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1115616" y="274638"/>
            <a:ext cx="6552728" cy="1570186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Открыт обновленный </a:t>
            </a:r>
            <a:r>
              <a:rPr lang="ru-RU" sz="2400" b="1" dirty="0" err="1" smtClean="0"/>
              <a:t>медицинско</a:t>
            </a:r>
            <a:r>
              <a:rPr lang="ru-RU" sz="2400" b="1" dirty="0" smtClean="0"/>
              <a:t> - оздоровительный центр, ставший преемником работавшего более 50 лет санатория-профилактория ЮРГПУ(НПИ)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2050" name="Picture 2" descr="\\Lida\общие документы\ЗОЖ студ\dsc_5251-x250-9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293096"/>
            <a:ext cx="3562350" cy="2381250"/>
          </a:xfrm>
          <a:prstGeom prst="rect">
            <a:avLst/>
          </a:prstGeom>
          <a:noFill/>
        </p:spPr>
      </p:pic>
      <p:pic>
        <p:nvPicPr>
          <p:cNvPr id="2052" name="Picture 4" descr="\\Lida\общие документы\ЗОЖ студ\dsc_5207-x250-4e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204864"/>
            <a:ext cx="3562350" cy="2381250"/>
          </a:xfrm>
          <a:prstGeom prst="rect">
            <a:avLst/>
          </a:prstGeom>
          <a:noFill/>
        </p:spPr>
      </p:pic>
      <p:pic>
        <p:nvPicPr>
          <p:cNvPr id="2053" name="Picture 5" descr="\\Lida\общие документы\ЗОЖ студ\dsc_5063-x250-9b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2204864"/>
            <a:ext cx="356235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260648"/>
            <a:ext cx="878497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</p:txBody>
      </p:sp>
      <p:pic>
        <p:nvPicPr>
          <p:cNvPr id="6" name="Picture 2" descr="Z:\Работа\Подготовка Съезда\Презентация на Съезд\Картинки для шаблона\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1008112" cy="1215300"/>
          </a:xfrm>
          <a:prstGeom prst="rect">
            <a:avLst/>
          </a:prstGeom>
          <a:noFill/>
        </p:spPr>
      </p:pic>
      <p:pic>
        <p:nvPicPr>
          <p:cNvPr id="1026" name="Picture 2" descr="D:\Значки ЮРГПУ\ЮРГПУ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260648"/>
            <a:ext cx="1169270" cy="1008112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1259632" y="0"/>
            <a:ext cx="6624736" cy="1643049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Спортивная база университета позволяет тестирование норм во всех видах испытаний (тестов) и нормативов в рамках Всероссийского физкультурно-спортивного комплекса «Готов к труду и обороне» (ГТО)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Documents and Settings\Катерина\Рабочий стол\ЗОЖ студ\dsc_00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214817"/>
            <a:ext cx="3581721" cy="2390799"/>
          </a:xfrm>
          <a:prstGeom prst="rect">
            <a:avLst/>
          </a:prstGeom>
          <a:noFill/>
        </p:spPr>
      </p:pic>
      <p:pic>
        <p:nvPicPr>
          <p:cNvPr id="3075" name="Picture 3" descr="C:\Documents and Settings\Катерина\Рабочий стол\ЗОЖ студ\21.jpg"/>
          <p:cNvPicPr>
            <a:picLocks noChangeAspect="1" noChangeArrowheads="1"/>
          </p:cNvPicPr>
          <p:nvPr/>
        </p:nvPicPr>
        <p:blipFill>
          <a:blip r:embed="rId5" cstate="print"/>
          <a:srcRect b="6030"/>
          <a:stretch>
            <a:fillRect/>
          </a:stretch>
        </p:blipFill>
        <p:spPr bwMode="auto">
          <a:xfrm>
            <a:off x="5143504" y="1683173"/>
            <a:ext cx="3500462" cy="2317331"/>
          </a:xfrm>
          <a:prstGeom prst="rect">
            <a:avLst/>
          </a:prstGeom>
          <a:noFill/>
        </p:spPr>
      </p:pic>
      <p:pic>
        <p:nvPicPr>
          <p:cNvPr id="3077" name="Picture 5" descr="C:\Documents and Settings\Катерина\Рабочий стол\ЗОЖ студ\dsc_9829.jpg"/>
          <p:cNvPicPr>
            <a:picLocks noChangeAspect="1" noChangeArrowheads="1"/>
          </p:cNvPicPr>
          <p:nvPr/>
        </p:nvPicPr>
        <p:blipFill>
          <a:blip r:embed="rId6" cstate="print"/>
          <a:srcRect l="1640" t="20173" r="15360" b="3642"/>
          <a:stretch>
            <a:fillRect/>
          </a:stretch>
        </p:blipFill>
        <p:spPr bwMode="auto">
          <a:xfrm>
            <a:off x="395536" y="1734549"/>
            <a:ext cx="3614459" cy="2214578"/>
          </a:xfrm>
          <a:prstGeom prst="rect">
            <a:avLst/>
          </a:prstGeom>
          <a:noFill/>
        </p:spPr>
      </p:pic>
      <p:pic>
        <p:nvPicPr>
          <p:cNvPr id="3078" name="Picture 6" descr="C:\Documents and Settings\Катерина\Рабочий стол\ЗОЖ студ\dsc_998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240322"/>
            <a:ext cx="3638789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260648"/>
            <a:ext cx="8784976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ЗДОРОВЫЕ РЕШЕНИЯ В ЮРГПУ(НПИ)</a:t>
            </a:r>
          </a:p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  <a:p>
            <a:endParaRPr lang="ru-RU" sz="3600" b="1" dirty="0" smtClean="0">
              <a:solidFill>
                <a:srgbClr val="57B34B"/>
              </a:solidFill>
              <a:latin typeface="a_DomIno" pitchFamily="66" charset="-52"/>
            </a:endParaRPr>
          </a:p>
        </p:txBody>
      </p:sp>
      <p:pic>
        <p:nvPicPr>
          <p:cNvPr id="6" name="Picture 2" descr="Z:\Работа\Подготовка Съезда\Презентация на Съезд\Картинки для шаблона\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1008112" cy="1215300"/>
          </a:xfrm>
          <a:prstGeom prst="rect">
            <a:avLst/>
          </a:prstGeom>
          <a:noFill/>
        </p:spPr>
      </p:pic>
      <p:pic>
        <p:nvPicPr>
          <p:cNvPr id="1026" name="Picture 2" descr="D:\Значки ЮРГПУ\ЮРГПУ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260648"/>
            <a:ext cx="1169270" cy="1008112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642910" y="785794"/>
            <a:ext cx="7929618" cy="5643602"/>
          </a:xfrm>
        </p:spPr>
        <p:txBody>
          <a:bodyPr>
            <a:noAutofit/>
          </a:bodyPr>
          <a:lstStyle/>
          <a:p>
            <a:pPr algn="ctr"/>
            <a:endParaRPr lang="ru-RU" sz="3200" b="1" dirty="0" smtClean="0">
              <a:solidFill>
                <a:schemeClr val="tx1"/>
              </a:solidFill>
            </a:endParaRPr>
          </a:p>
          <a:p>
            <a:pPr algn="ctr"/>
            <a:endParaRPr lang="ru-RU" sz="3200" b="1" dirty="0" smtClean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428736"/>
            <a:ext cx="2943225" cy="195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C:\Documents and Settings\Катерина\Рабочий стол\ЗОЖ студ\dsc_02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3500438"/>
            <a:ext cx="3214670" cy="2143113"/>
          </a:xfrm>
          <a:prstGeom prst="rect">
            <a:avLst/>
          </a:prstGeom>
          <a:noFill/>
        </p:spPr>
      </p:pic>
      <p:pic>
        <p:nvPicPr>
          <p:cNvPr id="4099" name="Picture 3" descr="C:\Documents and Settings\Катерина\Рабочий стол\ЗОЖ студ\dsc_01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643314"/>
            <a:ext cx="2893239" cy="1928826"/>
          </a:xfrm>
          <a:prstGeom prst="rect">
            <a:avLst/>
          </a:prstGeom>
          <a:noFill/>
        </p:spPr>
      </p:pic>
      <p:pic>
        <p:nvPicPr>
          <p:cNvPr id="4100" name="Picture 4" descr="C:\Documents and Settings\Катерина\Рабочий стол\ЗОЖ студ\a14t478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70436" y="4704077"/>
            <a:ext cx="3071834" cy="2004372"/>
          </a:xfrm>
          <a:prstGeom prst="rect">
            <a:avLst/>
          </a:prstGeom>
          <a:noFill/>
        </p:spPr>
      </p:pic>
      <p:pic>
        <p:nvPicPr>
          <p:cNvPr id="4101" name="Picture 5" descr="C:\Documents and Settings\Катерина\Рабочий стол\ЗОЖ студ\eg4d8uutzdu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86445" y="1428736"/>
            <a:ext cx="2925431" cy="1947850"/>
          </a:xfrm>
          <a:prstGeom prst="rect">
            <a:avLst/>
          </a:prstGeom>
          <a:noFill/>
        </p:spPr>
      </p:pic>
      <p:pic>
        <p:nvPicPr>
          <p:cNvPr id="4102" name="Picture 6" descr="C:\Documents and Settings\Катерина\Рабочий стол\ЗОЖ студ\imag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80486" y="2720184"/>
            <a:ext cx="3020250" cy="2014483"/>
          </a:xfrm>
          <a:prstGeom prst="rect">
            <a:avLst/>
          </a:prstGeom>
          <a:noFill/>
        </p:spPr>
      </p:pic>
      <p:pic>
        <p:nvPicPr>
          <p:cNvPr id="8" name="Рисунок 7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437" y="764704"/>
            <a:ext cx="3030300" cy="195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505</TotalTime>
  <Words>180</Words>
  <Application>Microsoft Office PowerPoint</Application>
  <PresentationFormat>Экран (4:3)</PresentationFormat>
  <Paragraphs>127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a_DomIno</vt:lpstr>
      <vt:lpstr>Arial</vt:lpstr>
      <vt:lpstr>Arial Black</vt:lpstr>
      <vt:lpstr>Calibri</vt:lpstr>
      <vt:lpstr>Times New Roman</vt:lpstr>
      <vt:lpstr>Тема Office</vt:lpstr>
      <vt:lpstr>Презентация PowerPoint</vt:lpstr>
      <vt:lpstr>СПОРТИВНАЯ БАЗА ЮРГПУ(НПИ)</vt:lpstr>
      <vt:lpstr> </vt:lpstr>
      <vt:lpstr> </vt:lpstr>
      <vt:lpstr> </vt:lpstr>
      <vt:lpstr> </vt:lpstr>
      <vt:lpstr>Открыт обновленный медицинско - оздоровительный центр, ставший преемником работавшего более 50 лет санатория-профилактория ЮРГПУ(НПИ) </vt:lpstr>
      <vt:lpstr> </vt:lpstr>
      <vt:lpstr> </vt:lpstr>
      <vt:lpstr> </vt:lpstr>
    </vt:vector>
  </TitlesOfParts>
  <Company>MultiDVD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Алена</dc:creator>
  <cp:lastModifiedBy>Пользователь</cp:lastModifiedBy>
  <cp:revision>53</cp:revision>
  <dcterms:created xsi:type="dcterms:W3CDTF">2013-10-26T10:37:51Z</dcterms:created>
  <dcterms:modified xsi:type="dcterms:W3CDTF">2021-05-17T11:03:39Z</dcterms:modified>
</cp:coreProperties>
</file>