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6" r:id="rId2"/>
    <p:sldMasterId id="2147483708" r:id="rId3"/>
    <p:sldMasterId id="2147483720" r:id="rId4"/>
  </p:sldMasterIdLst>
  <p:sldIdLst>
    <p:sldId id="256" r:id="rId5"/>
    <p:sldId id="264" r:id="rId6"/>
    <p:sldId id="266" r:id="rId7"/>
    <p:sldId id="257" r:id="rId8"/>
    <p:sldId id="259" r:id="rId9"/>
    <p:sldId id="267" r:id="rId10"/>
    <p:sldId id="260" r:id="rId11"/>
    <p:sldId id="268" r:id="rId12"/>
    <p:sldId id="270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>
        <p:scale>
          <a:sx n="57" d="100"/>
          <a:sy n="57" d="100"/>
        </p:scale>
        <p:origin x="-175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347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577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5278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3071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7852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642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514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255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3732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0216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5342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72079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5725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1590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2514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0793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49071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7149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8634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77781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064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485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22330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6354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6658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2581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59770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3151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6586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870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67643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05084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174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32998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7976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0167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78045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71054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0292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712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228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231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359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199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4386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234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62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29.04.2021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85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620688"/>
            <a:ext cx="6264695" cy="1109985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000" b="1" i="1" dirty="0" smtClean="0">
                <a:solidFill>
                  <a:srgbClr val="FF0000"/>
                </a:solidFill>
                <a:effectLst/>
                <a:latin typeface="Times New Roman"/>
                <a:ea typeface="Times New Roman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  <a:t/>
            </a:r>
            <a:br>
              <a:rPr lang="ru-RU" sz="2000" b="1" i="1" dirty="0">
                <a:solidFill>
                  <a:srgbClr val="FF0000"/>
                </a:solidFill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>Программа </a:t>
            </a:r>
            <a:r>
              <a:rPr lang="ru-RU" sz="2700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700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</a:br>
            <a:r>
              <a:rPr lang="ru-RU" sz="2700" b="1" i="1" dirty="0">
                <a:solidFill>
                  <a:schemeClr val="accent1"/>
                </a:solidFill>
                <a:latin typeface="Times New Roman"/>
                <a:ea typeface="Times New Roman"/>
              </a:rPr>
              <a:t>о</a:t>
            </a:r>
            <a: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>здоровительного интенсива  «ЗдорвьеПРОФи» для работников первичной профсоюзной организации </a:t>
            </a:r>
            <a:b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>МБУ детского сада № 2 «Золотая искорка»</a:t>
            </a:r>
            <a:b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</a:br>
            <a:r>
              <a:rPr lang="ru-RU" sz="2700" b="1" i="1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>  города Тольятти</a:t>
            </a:r>
            <a:r>
              <a:rPr lang="ru-RU" sz="2700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  <a:t/>
            </a:r>
            <a:br>
              <a:rPr lang="ru-RU" sz="2700" dirty="0" smtClean="0">
                <a:solidFill>
                  <a:schemeClr val="accent1"/>
                </a:solidFill>
                <a:effectLst/>
                <a:latin typeface="Times New Roman"/>
                <a:ea typeface="Times New Roman"/>
              </a:rPr>
            </a:br>
            <a:endParaRPr lang="ru-RU" sz="2700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852936"/>
            <a:ext cx="8496944" cy="1752600"/>
          </a:xfrm>
        </p:spPr>
        <p:txBody>
          <a:bodyPr>
            <a:noAutofit/>
          </a:bodyPr>
          <a:lstStyle/>
          <a:p>
            <a:pPr algn="just"/>
            <a:r>
              <a:rPr lang="ru-RU" sz="1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проекта - 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Новикова Ульяна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Месафовна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заведующий МБУ детским садом № 2 «Золотая искорка» городского округа Тольятти, член профсоюзной организации</a:t>
            </a:r>
          </a:p>
          <a:p>
            <a:pPr algn="just"/>
            <a:r>
              <a:rPr lang="ru-RU" sz="14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Авторский коллектив:</a:t>
            </a:r>
          </a:p>
          <a:p>
            <a:pPr algn="just"/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Фомцова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Любовь Юрьевна, старший воспитатель – председатель профсоюзной организации МБУ детского сада № 2 «Золотая искорка»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Шевченко Юлия Борисовна, инструктор по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физ.культуре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член профсоюзной организации</a:t>
            </a:r>
          </a:p>
          <a:p>
            <a:pPr algn="just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Селиверстова Екатерина Витальевна, воспитатель – член профсоюзной организации</a:t>
            </a:r>
          </a:p>
          <a:p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188640"/>
            <a:ext cx="2016224" cy="143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1986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516137" y="366946"/>
            <a:ext cx="626469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Перспективы реализации проекта </a:t>
            </a:r>
            <a:r>
              <a:rPr lang="ru-RU" sz="28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ЗдоровьеПРОФи</a:t>
            </a:r>
            <a:endParaRPr lang="ru-RU" sz="2800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9328" y="1468034"/>
            <a:ext cx="5328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Организация спортивных соревнований между сотрудниками дошкольных образовательных учреждений</a:t>
            </a:r>
            <a:endParaRPr lang="ru-RU" sz="2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93624" y="3088088"/>
            <a:ext cx="532859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Активный отдых (выезд на природу, катание на велосипедах и т.д.)</a:t>
            </a:r>
            <a:endParaRPr lang="ru-RU" sz="2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898241"/>
            <a:ext cx="532859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3. Освоение новых методов оздоровления (точечный массаж, дыхательная гимнастика, психологические релаксации и т.д.)</a:t>
            </a:r>
            <a:endParaRPr lang="ru-RU" sz="240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833" y="599878"/>
            <a:ext cx="1312396" cy="1736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930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362" y="928928"/>
            <a:ext cx="2368674" cy="3133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563888" y="282707"/>
            <a:ext cx="51125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Пешком к здоровью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lvl="0" algn="ctr"/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Данное направление предполагает организацию </a:t>
            </a:r>
            <a:r>
              <a:rPr lang="ru-RU" sz="2000" dirty="0" err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флешмобов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в парках, скверах города по скандинавской ходьбе.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757153"/>
            <a:ext cx="57606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/>
                <a:ea typeface="SimSun"/>
              </a:rPr>
              <a:t>«Секреты стройности». </a:t>
            </a:r>
            <a:endParaRPr lang="ru-RU" sz="2000" b="1" dirty="0" smtClean="0">
              <a:solidFill>
                <a:schemeClr val="tx2"/>
              </a:solidFill>
              <a:latin typeface="Times New Roman"/>
              <a:ea typeface="SimSun"/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/>
                <a:ea typeface="SimSun"/>
              </a:rPr>
              <a:t>Данное </a:t>
            </a:r>
            <a:r>
              <a:rPr lang="ru-RU" sz="2000" dirty="0">
                <a:solidFill>
                  <a:schemeClr val="tx2"/>
                </a:solidFill>
                <a:latin typeface="Times New Roman"/>
                <a:ea typeface="SimSun"/>
              </a:rPr>
              <a:t>направление предполагает создание интернет-сообщества для презентации лучшего опыта омоложения с помощью стройности </a:t>
            </a:r>
            <a:endParaRPr lang="ru-RU" sz="2000" dirty="0" smtClean="0">
              <a:solidFill>
                <a:schemeClr val="tx2"/>
              </a:solidFill>
              <a:latin typeface="Times New Roman"/>
              <a:ea typeface="SimSun"/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/>
                <a:ea typeface="SimSun"/>
              </a:rPr>
              <a:t>среди </a:t>
            </a:r>
            <a:r>
              <a:rPr lang="ru-RU" sz="2000" dirty="0">
                <a:solidFill>
                  <a:schemeClr val="tx2"/>
                </a:solidFill>
                <a:latin typeface="Times New Roman"/>
                <a:ea typeface="SimSun"/>
              </a:rPr>
              <a:t>педагогов и сотрудников </a:t>
            </a:r>
            <a:endParaRPr lang="ru-RU" sz="2000" dirty="0" smtClean="0">
              <a:solidFill>
                <a:schemeClr val="tx2"/>
              </a:solidFill>
              <a:latin typeface="Times New Roman"/>
              <a:ea typeface="SimSun"/>
            </a:endParaRPr>
          </a:p>
          <a:p>
            <a:pPr algn="ctr"/>
            <a:r>
              <a:rPr lang="ru-RU" sz="2000" dirty="0" smtClean="0">
                <a:solidFill>
                  <a:schemeClr val="tx2"/>
                </a:solidFill>
                <a:latin typeface="Times New Roman"/>
                <a:ea typeface="SimSun"/>
              </a:rPr>
              <a:t>образовательных организаций города.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6686" y="3696145"/>
            <a:ext cx="55069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kern="0" dirty="0">
                <a:latin typeface="Times New Roman"/>
                <a:ea typeface="SimSun"/>
                <a:cs typeface="Times New Roman"/>
              </a:rPr>
              <a:t>«</a:t>
            </a:r>
            <a:r>
              <a:rPr lang="ru-RU" sz="2000" b="1" kern="0" dirty="0">
                <a:solidFill>
                  <a:schemeClr val="tx2"/>
                </a:solidFill>
                <a:latin typeface="Times New Roman"/>
                <a:ea typeface="SimSun"/>
                <a:cs typeface="Times New Roman"/>
              </a:rPr>
              <a:t>В кругу друзей». </a:t>
            </a:r>
            <a:endParaRPr lang="ru-RU" sz="2000" b="1" kern="0" dirty="0" smtClean="0">
              <a:solidFill>
                <a:schemeClr val="tx2"/>
              </a:solidFill>
              <a:latin typeface="Times New Roman"/>
              <a:ea typeface="SimSun"/>
              <a:cs typeface="Times New Roman"/>
            </a:endParaRPr>
          </a:p>
          <a:p>
            <a:pPr lvl="0" algn="ctr"/>
            <a:r>
              <a:rPr lang="ru-RU" sz="2000" kern="0" dirty="0" smtClean="0">
                <a:solidFill>
                  <a:schemeClr val="tx2"/>
                </a:solidFill>
                <a:latin typeface="Times New Roman"/>
                <a:ea typeface="SimSun"/>
                <a:cs typeface="Times New Roman"/>
              </a:rPr>
              <a:t>Данное </a:t>
            </a:r>
            <a:r>
              <a:rPr lang="ru-RU" sz="2000" kern="0" dirty="0">
                <a:solidFill>
                  <a:schemeClr val="tx2"/>
                </a:solidFill>
                <a:latin typeface="Times New Roman"/>
                <a:ea typeface="SimSun"/>
                <a:cs typeface="Times New Roman"/>
              </a:rPr>
              <a:t>направление предполагает привлечение работников профсоюза к участию в туристических слетах, Днях здоровья для дружеского позитивного общения. </a:t>
            </a:r>
            <a:endParaRPr lang="ru-RU" sz="2000" kern="50" dirty="0">
              <a:solidFill>
                <a:schemeClr val="tx2"/>
              </a:solidFill>
              <a:effectLst/>
              <a:latin typeface="Times New Roman"/>
              <a:ea typeface="SimSun"/>
              <a:cs typeface="Mangal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9320325">
            <a:off x="2796412" y="820688"/>
            <a:ext cx="8135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1728051">
            <a:off x="2530815" y="3248980"/>
            <a:ext cx="81352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1436298">
            <a:off x="2671897" y="2053414"/>
            <a:ext cx="531332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1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27984" y="50721"/>
            <a:ext cx="4090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 Пешком </a:t>
            </a:r>
            <a:r>
              <a:rPr lang="ru-RU" sz="28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8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здоровью»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6408712" cy="5040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  <a:t/>
            </a:r>
            <a:b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799306"/>
              </p:ext>
            </p:extLst>
          </p:nvPr>
        </p:nvGraphicFramePr>
        <p:xfrm>
          <a:off x="395536" y="758607"/>
          <a:ext cx="8640960" cy="4396740"/>
        </p:xfrm>
        <a:graphic>
          <a:graphicData uri="http://schemas.openxmlformats.org/drawingml/2006/table">
            <a:tbl>
              <a:tblPr firstRow="1" firstCol="1" bandRow="1"/>
              <a:tblGrid>
                <a:gridCol w="3456384"/>
                <a:gridCol w="1224136"/>
                <a:gridCol w="3960440"/>
              </a:tblGrid>
              <a:tr h="547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МЕРОПРИЯТИЯ</a:t>
                      </a:r>
                      <a:endParaRPr lang="ru-RU" sz="1100" kern="5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СРОКИ</a:t>
                      </a:r>
                      <a:endParaRPr lang="ru-RU" sz="1100" kern="5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РЕЗУЛЬТАТ</a:t>
                      </a:r>
                      <a:endParaRPr lang="ru-RU" sz="1100" kern="5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SimSun"/>
                        <a:cs typeface="Mangal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Приобретение палок для скандинавской ходьбы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01.10.2020-01.11.2020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Оснащение центра «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ЗдоровьеПРОФи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»  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Осенний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флешмоб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по скандинавской ходьбе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01.11.2020-30.11.2020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мероприятия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«Долой осенняя ХАНДРА»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Приобретение материалов для проведения мероприятий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01.11.2020-01.12.2020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Оснащение центра «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ЗдоровьеПРОФи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»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(жилеты </a:t>
                      </a:r>
                      <a:r>
                        <a:rPr lang="ru-RU" sz="1600" kern="50" dirty="0" err="1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болоневые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﻿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, </a:t>
                      </a:r>
                      <a:r>
                        <a:rPr lang="ru-RU" sz="1600" kern="50" dirty="0" err="1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шапки,шарфики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026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Курсы по обучению скандинавской ходьбе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(ходьба с палками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)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01.11.2020-01.12.2020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Сотрудничество с центром «Скандинавская ходьба Тольятти». Мастер-класс с инструктором центра  Елисеевой Л.Л.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Рекламные материалы, буклеты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01.12.2020-30.12.2020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Изготовление и печать рекламных буклетов, табличка с надписью «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ЗдоровьеПРОФи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133350" algn="l"/>
                        </a:tabLs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	Зимний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флешмоб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по скандинавской ходьбе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01.01.2021-01.02.2021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мероприятия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«Новогодний вояж»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01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Весенний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флешмоб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по скандинавской ходьбе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01.03.2021-01.04.2021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мероприятия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«Я иду такая вся…»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76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летнего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флешмоба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по скандинавской ходьбе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01.08.2021- 30.08.2021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мероприятия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«Лето АХ лето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…»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26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314574"/>
            <a:ext cx="366549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Lenovo\Desktop\профсоюз\профсоюз 2020-21\грант Финская ходьба\фото\палки 10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73" y="254796"/>
            <a:ext cx="1401369" cy="2102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979712" y="291369"/>
            <a:ext cx="255577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Сотрудничество с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центром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Скандинавская ходьба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г.о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Тольятти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Мастер-класс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инструктором центра  Елисеевой Л.Л.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6156176" y="4866169"/>
            <a:ext cx="1944216" cy="127949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1F497D"/>
                </a:solidFill>
                <a:latin typeface="Times New Roman"/>
                <a:ea typeface="Times New Roman"/>
              </a:rPr>
              <a:t>Мастер-класс по скандинавской ходьбе</a:t>
            </a:r>
            <a:endParaRPr lang="ru-RU" sz="1800" dirty="0">
              <a:latin typeface="Times New Roman"/>
              <a:ea typeface="Times New Roman"/>
            </a:endParaRPr>
          </a:p>
        </p:txBody>
      </p:sp>
      <p:pic>
        <p:nvPicPr>
          <p:cNvPr id="9" name="Объект 4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3025" y="283249"/>
            <a:ext cx="2958058" cy="1972038"/>
          </a:xfrm>
        </p:spPr>
      </p:pic>
      <p:pic>
        <p:nvPicPr>
          <p:cNvPr id="12" name="Объект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08" y="2450237"/>
            <a:ext cx="3672408" cy="2448272"/>
          </a:xfrm>
          <a:prstGeom prst="rect">
            <a:avLst/>
          </a:prstGeom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72" y="4457449"/>
            <a:ext cx="3195426" cy="212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1388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367" y="2060848"/>
            <a:ext cx="3891317" cy="297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9" y="764704"/>
            <a:ext cx="4310258" cy="207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49592" y="222794"/>
            <a:ext cx="30274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spcAft>
                <a:spcPts val="0"/>
              </a:spcAft>
            </a:pPr>
            <a:r>
              <a:rPr lang="ru-RU" b="1" kern="50" dirty="0">
                <a:solidFill>
                  <a:schemeClr val="tx2"/>
                </a:solidFill>
                <a:latin typeface="Times New Roman" pitchFamily="18" charset="0"/>
                <a:ea typeface="SimSun"/>
                <a:cs typeface="Times New Roman" pitchFamily="18" charset="0"/>
              </a:rPr>
              <a:t>«Долой осенняя ХАНДРА»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640141" y="836712"/>
            <a:ext cx="265957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«Новогодний вояж»</a:t>
            </a:r>
          </a:p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уководителей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МБУ ДС № 2, 49, 69, 84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Объект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270" y="3609842"/>
            <a:ext cx="4038600" cy="269240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552870" y="3044996"/>
            <a:ext cx="22645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«Зимний </a:t>
            </a:r>
            <a:r>
              <a:rPr lang="ru-RU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флешмоб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89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11959" y="238361"/>
            <a:ext cx="43063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«Секреты стройности»</a:t>
            </a:r>
            <a:endParaRPr lang="ru-RU" sz="2800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6408712" cy="5040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  <a:t/>
            </a:r>
            <a:b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879208"/>
              </p:ext>
            </p:extLst>
          </p:nvPr>
        </p:nvGraphicFramePr>
        <p:xfrm>
          <a:off x="683568" y="1052736"/>
          <a:ext cx="7992888" cy="3418696"/>
        </p:xfrm>
        <a:graphic>
          <a:graphicData uri="http://schemas.openxmlformats.org/drawingml/2006/table">
            <a:tbl>
              <a:tblPr firstCol="1" bandRow="1"/>
              <a:tblGrid>
                <a:gridCol w="2952328"/>
                <a:gridCol w="1728192"/>
                <a:gridCol w="3312368"/>
              </a:tblGrid>
              <a:tr h="43204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МЕРОПРИЯТИЯ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СРОКИ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РЕЗУЛЬТАТ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0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Создание сообщества «Секреты стройности»  в соц. сети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ВКонтакте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01.112020-01.12.2020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Постоянно действующее сообщество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5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Челлендж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endParaRPr lang="ru-RU" sz="1600" kern="50" dirty="0" smtClean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 </a:t>
                      </a:r>
                      <a:r>
                        <a:rPr lang="ru-RU" sz="1600" kern="50" dirty="0" err="1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Стройнеем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к Новому году»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01.12.2020-30.12.2020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Результат - эффект Мотивация сотрудников на стройность.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25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Тренинг психолога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«Я и мое тело»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01.01.2021-30.01.2021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Психологический комфорт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Дегустация </a:t>
                      </a:r>
                      <a:endParaRPr lang="ru-RU" sz="1600" kern="50" dirty="0" smtClean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 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Ешь и худей»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01.02.2021-25.02.2021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Электронный журнал рецептов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72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фотосессии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 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к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8 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Марта </a:t>
                      </a:r>
                      <a:endParaRPr lang="ru-RU" sz="1600" kern="50" dirty="0" smtClean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«</a:t>
                      </a: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Я и стройность моя»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01.03.2021-01.04.2021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Фотоколлаж 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3703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1226" y="4005064"/>
            <a:ext cx="4113417" cy="2720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017" y="3054451"/>
            <a:ext cx="3583231" cy="268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981846" y="188614"/>
            <a:ext cx="3583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«Я и стройность моя»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023" y="2569961"/>
            <a:ext cx="43932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«Спартакиада  коллективов»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 descr="C:\Users\Lenovo\Downloads\СС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73280"/>
            <a:ext cx="2636266" cy="204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:\Семейное фото\Фото работа  2021\MK-093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243" y="721140"/>
            <a:ext cx="4113417" cy="2745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4773360" y="3556066"/>
            <a:ext cx="38483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«Производственная гимнастика»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1470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Lenovo\Desktop\профсоюз\проф 1920\профсоюз 2020\В объективе профсоюз\Жизнь движение\ГТО это 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060" y="629980"/>
            <a:ext cx="4274855" cy="2562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Lenovo\Desktop\мои документы\методическая работа 2018-2019 уч.год\фото\фото работа 2019\IMG-7db395a4284e768df5ea7c06b84a5600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84" y="4077072"/>
            <a:ext cx="3460805" cy="2595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Lenovo\Desktop\фото профсоюз\профсоюз ЗОЖ\3.10.201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167" y="4060252"/>
            <a:ext cx="3483231" cy="261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35696" y="3259522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«Заряжайся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жизнью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ctr"/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физкультурно-оздоровительная зарядка 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613284" y="174887"/>
            <a:ext cx="35832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«Готов к труду и обороне» (ГТО)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3" name="Picture 5" descr="C:\Users\Lenovo\Desktop\профсоюз\профсоюз 2020-21\фото\IMG-cf92ce3482498b30c8faf4e2bcc254a3-V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611837"/>
            <a:ext cx="3690054" cy="2598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61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450223" y="238361"/>
            <a:ext cx="40903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1F497D"/>
                </a:solidFill>
                <a:latin typeface="Times New Roman" pitchFamily="18" charset="0"/>
                <a:cs typeface="Times New Roman" pitchFamily="18" charset="0"/>
              </a:rPr>
              <a:t>« В кругу друзей»</a:t>
            </a:r>
            <a:endParaRPr lang="ru-RU" sz="2800" i="1" dirty="0">
              <a:solidFill>
                <a:srgbClr val="1F497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539552" y="1268760"/>
            <a:ext cx="6408712" cy="50405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  <a:t/>
            </a:r>
            <a:br>
              <a:rPr lang="ru-RU" sz="2000" b="1" dirty="0">
                <a:solidFill>
                  <a:srgbClr val="404040"/>
                </a:solidFill>
                <a:latin typeface="Times New Roman"/>
                <a:ea typeface="Times New Roman"/>
              </a:rPr>
            </a:br>
            <a:endParaRPr lang="ru-RU" sz="2000" dirty="0">
              <a:solidFill>
                <a:schemeClr val="tx2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435545"/>
              </p:ext>
            </p:extLst>
          </p:nvPr>
        </p:nvGraphicFramePr>
        <p:xfrm>
          <a:off x="3203848" y="908720"/>
          <a:ext cx="5760640" cy="3607100"/>
        </p:xfrm>
        <a:graphic>
          <a:graphicData uri="http://schemas.openxmlformats.org/drawingml/2006/table">
            <a:tbl>
              <a:tblPr firstRow="1" firstCol="1" bandRow="1"/>
              <a:tblGrid>
                <a:gridCol w="3024336"/>
                <a:gridCol w="1152128"/>
                <a:gridCol w="1584176"/>
              </a:tblGrid>
              <a:tr h="3631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 smtClean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МЕРОПРИЯТИЯ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kern="50" dirty="0">
                        <a:solidFill>
                          <a:schemeClr val="tx2"/>
                        </a:solidFill>
                        <a:effectLst/>
                        <a:latin typeface="Times New Roman"/>
                        <a:ea typeface="SimSun"/>
                        <a:cs typeface="Times New Roman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СРОКИ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solidFill>
                            <a:schemeClr val="tx2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РЕЗУЛЬТАТ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24273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Организация Дня здоровья на «Лыжне России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2020»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01.02.2020-25.02.2020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мероприятии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спортивно-туристическом мероприятии «Туристический слет работников образования 2020»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01.09.2020-01.10.2020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мероприятии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Организация Дня здоровья на «Лыжне России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2021»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01.02.2021-25.02.2021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мероприятии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9187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спортивно-туристическом мероприятии «Туристический слет работников образования </a:t>
                      </a: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2021»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 smtClean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01.09.2021-01.10.2021</a:t>
                      </a:r>
                      <a:endParaRPr lang="ru-RU" sz="1600" kern="50" dirty="0">
                        <a:solidFill>
                          <a:schemeClr val="tx2"/>
                        </a:solidFill>
                        <a:effectLst/>
                        <a:latin typeface="Times New Roman" pitchFamily="18" charset="0"/>
                        <a:ea typeface="SimSun"/>
                        <a:cs typeface="Times New Roman" pitchFamily="18" charset="0"/>
                      </a:endParaRP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kern="50" dirty="0"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ea typeface="SimSun"/>
                          <a:cs typeface="Times New Roman" pitchFamily="18" charset="0"/>
                        </a:rPr>
                        <a:t>Участие в мероприятии</a:t>
                      </a:r>
                    </a:p>
                  </a:txBody>
                  <a:tcPr marL="16438" marR="164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8" name="Объект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237" y="499971"/>
            <a:ext cx="2974105" cy="198273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35365" y="86795"/>
            <a:ext cx="30198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«День здоровья 2021»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9339" y="2497413"/>
            <a:ext cx="267446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«Фито - бар»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Lenovo\Desktop\профсоюз\профсоюз 2020-21\фото\день здоровья 06.03.21\IMG-ef42e964f6d3c6a0b7dc105c7decd472-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340" y="2866745"/>
            <a:ext cx="2861908" cy="2146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Lenovo\Desktop\профсоюз\тур слет\тур слет 10\Фото 10 тур слет\МБУдс2\репортаж\IMG_122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77" y="5013177"/>
            <a:ext cx="2660104" cy="177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3" descr="C:\Users\Lenovo\Desktop\профсоюз\тур слет\тур слет 10\Фото 10 тур слет\МБУдс2\репортаж\IMG_128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9812" y="5013177"/>
            <a:ext cx="2660104" cy="1773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244878" y="4530326"/>
            <a:ext cx="56492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«Туристический слет работников образования 2020»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06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738</TotalTime>
  <Words>542</Words>
  <Application>Microsoft Office PowerPoint</Application>
  <PresentationFormat>Экран (4:3)</PresentationFormat>
  <Paragraphs>111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 Office</vt:lpstr>
      <vt:lpstr>2_Тема Office</vt:lpstr>
      <vt:lpstr>3_Тема Office</vt:lpstr>
      <vt:lpstr>4_Тема Office</vt:lpstr>
      <vt:lpstr>  Программа  оздоровительного интенсива  «ЗдорвьеПРОФи» для работников первичной профсоюзной организации  МБУ детского сада № 2 «Золотая искорка»   города Тольятти </vt:lpstr>
      <vt:lpstr>Презентация PowerPoint</vt:lpstr>
      <vt:lpstr>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Ульяна</cp:lastModifiedBy>
  <cp:revision>37</cp:revision>
  <dcterms:created xsi:type="dcterms:W3CDTF">2021-04-26T06:21:26Z</dcterms:created>
  <dcterms:modified xsi:type="dcterms:W3CDTF">2021-04-29T04:00:51Z</dcterms:modified>
</cp:coreProperties>
</file>