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72" r:id="rId6"/>
    <p:sldId id="273" r:id="rId7"/>
    <p:sldId id="274" r:id="rId8"/>
    <p:sldId id="275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9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B3D986-F5B2-4E76-8CF0-D582381EB0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8409FE5-E21C-4B36-90C6-43840304E9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5986F5D-AC89-408E-B787-3E9A387F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CA6732C-DE86-42E4-BA48-C9C19187E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32562C-D834-43B7-B25B-227E2493D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5743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88D185-92A9-45B3-8CFF-883A0DDB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097C0C2-0397-48BB-9ABF-5D84C9E05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AA2E912-1616-4C6C-ABB4-E6869650A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070BBFC-869C-46EF-A9CC-4E7BC0068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949B5D-B78F-449D-B13A-B6C0F351C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401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5D6F320B-0F22-4204-B657-BA2EA7D618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AF1DF9C-BC30-40B8-B38E-AA5E84910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BE5F1E8-A1EB-4262-8717-1234B5F1D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49DF33C-420F-4319-8497-3C453F8FB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9B90D8-88CF-4124-8ECC-414181CE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0794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3B2830-CF5E-4525-9CFD-EEC0C27BE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AC6092-1ECC-4C93-AA5C-28C7582D1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B2A604-FA4B-457B-80E0-23652B589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1A16817-C3A7-4BB9-8D5A-58046ED71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B0907D5-6522-4990-A228-705477B12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229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81BC447-C36E-472F-998F-7D64DE2D7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E5BD222-513E-48EA-A866-E433A16A5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BD3C14D-837F-4F1A-9474-6D3622F15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C6D1AF4-4EEF-43A9-BDBB-5AB76B029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99D888B-A7FD-48BE-8309-F9DD7930C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8294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C7890D-3B7C-4D93-A325-65ADD7D75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2CEFF41-5C32-4063-BCDD-7F1ACA8C1F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ECD376E-7302-4D21-BDAA-D8AFAA20B3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C752AB8-EB52-4AC0-A141-4055D866B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8E3CE1F-9AFF-4E3B-98C8-736788BC2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7750BAB-FEB6-4CA8-B1F5-CB8702F13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108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8ACF5B-E288-4EB8-ADE4-018B4B262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A6EC83C-3C9A-4EC4-95AB-96C1D513A8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3548CD0A-16AA-46A9-9808-9487D85D68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A266808D-D912-4103-AC3A-B8C8529C7F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04F5C28-C30C-4EAE-B536-1E079DE9B8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0010C8F7-34CF-4A06-AC6E-2F3158DDC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2CFAAD8-8BD1-4EF4-823C-979D57A21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ABF1298-7217-45C4-BC5E-2A2724E02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454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785962-293C-4902-A938-7B16817E1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4D91D6E-3F5B-4441-A499-2F48C6D74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3BC42B6-B445-4414-9E09-4AFE507C2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6BF1C2B-FB5E-4040-92F9-9BB886405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53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41E646-F4D4-4E9C-86D2-A57348E32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004AE5D6-61BA-43E7-A0D3-53EC1BAD2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66F0CCC5-EA2E-48B7-8513-DF3DE7EFE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5651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6F17AC-D191-4A8F-B089-CDFF52E05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B7A3D06-3E8E-4837-9AA5-61D14AA36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B64CF0B-A6B1-491D-810B-BF33AA543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6BE0507-C5ED-4AAD-B3A1-1012E6C83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4DA886F-512C-4B3C-A682-FF01AAA5C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66CBC16-6E91-4216-B0EA-17C4B58B3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7637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DD8F72-81F6-4271-8571-71BC10FA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8093BAF4-CC58-4294-BB62-21A8D9E929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1678949-EAE0-41B5-9D08-8BC9AA704F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056361-8CE1-4939-BA8B-26FD5E731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55915EBF-21CC-40D4-891C-063121F8F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F49CB14-01F1-401E-A0D0-F8A9F0F1A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1321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FFF9481-1B56-407B-B696-FD7276EA7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2857D98-D8BF-4DB1-9C66-90016D9297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6C6B955-535A-4A51-9541-297AB599BE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548CB-4476-4584-89C4-970BE14DD5CE}" type="datetimeFigureOut">
              <a:rPr lang="ru-RU" smtClean="0"/>
              <a:pPr/>
              <a:t>22.04.2022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3DACF4B-5148-4436-88AA-4CF4ABDC6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6E93DC1-6560-44D0-82C3-05148B5F0E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E0CD-1953-4D7E-8AAA-01C69E5747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83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D507C363-5356-493D-93C7-52540125521A}"/>
              </a:ext>
            </a:extLst>
          </p:cNvPr>
          <p:cNvSpPr/>
          <p:nvPr/>
        </p:nvSpPr>
        <p:spPr>
          <a:xfrm>
            <a:off x="923925" y="2933700"/>
            <a:ext cx="10344150" cy="1095375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«ТЕРРИТОРИЯ ЗДОРОВЬЯ»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607B2C6-96DF-492D-A681-8A072AB9E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1419" y="486971"/>
            <a:ext cx="1966912" cy="19699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xmlns="" id="{A71CDAEE-ACE4-4A5A-B66F-4D402AEEC21C}"/>
              </a:ext>
            </a:extLst>
          </p:cNvPr>
          <p:cNvSpPr/>
          <p:nvPr/>
        </p:nvSpPr>
        <p:spPr>
          <a:xfrm>
            <a:off x="1990725" y="4124325"/>
            <a:ext cx="8210550" cy="76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ПРОЕКТ ПЕРВИЧНОЙ ПРОФСОЮЗНОЙ ОРГАНИЗАЦИИ РАБОТНИКОВ АЛТГТУ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A0E2952-7CAB-4C7B-99EB-3A770EB3F16C}"/>
              </a:ext>
            </a:extLst>
          </p:cNvPr>
          <p:cNvSpPr/>
          <p:nvPr/>
        </p:nvSpPr>
        <p:spPr>
          <a:xfrm>
            <a:off x="5133975" y="6172200"/>
            <a:ext cx="1924050" cy="579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_AssuanNr" panose="02040804020206050204" pitchFamily="18" charset="-52"/>
              </a:rPr>
              <a:t>Барнаул 2022г.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897BFF5-7EBD-4020-8500-5187A9D28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4114" y="381790"/>
            <a:ext cx="1966912" cy="208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50091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xmlns="" id="{8DFF691B-CDD0-485B-9EE8-E7D81FADD806}"/>
              </a:ext>
            </a:extLst>
          </p:cNvPr>
          <p:cNvSpPr/>
          <p:nvPr/>
        </p:nvSpPr>
        <p:spPr>
          <a:xfrm>
            <a:off x="139816" y="285226"/>
            <a:ext cx="11912367" cy="6098796"/>
          </a:xfrm>
          <a:prstGeom prst="roundRect">
            <a:avLst/>
          </a:prstGeom>
          <a:noFill/>
          <a:ln w="38100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Наш проект </a:t>
            </a:r>
            <a:r>
              <a:rPr lang="ru-RU" sz="3200" dirty="0">
                <a:solidFill>
                  <a:srgbClr val="00B050"/>
                </a:solidFill>
                <a:latin typeface="a_AssuanNr" panose="02040804020206050204" pitchFamily="18" charset="-52"/>
              </a:rPr>
              <a:t>«ТЕРРИТОРИЯ ЗДОРОВЬЯ»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уникальный и единственный в Сибирском Федеральном округе, разработанный инициативной группой членов первичной профсоюзной организации работников образования,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выигравший в финале конкурса «Траектория успеха»,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решает часть задач, обозначенных в Посланиях Президентом, законах и постановлениях о целях государственной молодежной политики в сфере физической культуры и спорта – создание условий, ориентирующих граждан на здоровый образ жизни,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в том числе на занятия физической культурой и спортом, </a:t>
            </a:r>
          </a:p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a_AssuanNr" panose="02040804020206050204" pitchFamily="18" charset="-52"/>
              </a:rPr>
              <a:t>а также повышение конкурентоспособности российского спорта.</a:t>
            </a:r>
          </a:p>
        </p:txBody>
      </p:sp>
    </p:spTree>
    <p:extLst>
      <p:ext uri="{BB962C8B-B14F-4D97-AF65-F5344CB8AC3E}">
        <p14:creationId xmlns:p14="http://schemas.microsoft.com/office/powerpoint/2010/main" xmlns="" val="2561086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FC97ED-02CD-4952-B7D5-2164749BC2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97" y="0"/>
            <a:ext cx="121604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7392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715030E-B72C-4186-AE58-4A63350F10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60" y="0"/>
            <a:ext cx="12166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6670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691919A-BEE7-437E-BFF4-E438E01AF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11"/>
            <a:ext cx="12192000" cy="685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6272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DC76E98-1CAB-420A-A97E-4D2508A2B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80" y="0"/>
            <a:ext cx="12137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6403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AFFCA19-EA1C-4CD9-BB15-58962A7618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47" y="0"/>
            <a:ext cx="121585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5490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4C538B4-6A75-4827-9DBD-7557A79A5A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876"/>
            <a:ext cx="12192000" cy="6876875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2A5F2B4-E790-4BCE-8B4B-A184E6824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49"/>
            <a:ext cx="12192000" cy="685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7999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96</Words>
  <Application>Microsoft Office PowerPoint</Application>
  <PresentationFormat>Произвольный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Максим Хозяинов</dc:creator>
  <cp:lastModifiedBy>Valued Acer Customer</cp:lastModifiedBy>
  <cp:revision>5</cp:revision>
  <dcterms:created xsi:type="dcterms:W3CDTF">2022-04-22T12:25:16Z</dcterms:created>
  <dcterms:modified xsi:type="dcterms:W3CDTF">2022-04-22T16:24:27Z</dcterms:modified>
</cp:coreProperties>
</file>