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>
        <p:scale>
          <a:sx n="120" d="100"/>
          <a:sy n="120" d="100"/>
        </p:scale>
        <p:origin x="-58" y="3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8E91E-B0A0-4A66-AFC0-F6940CE35174}" type="datetimeFigureOut">
              <a:rPr lang="ru-RU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87D57-52BF-488A-B8F1-67361505617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388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87D57-52BF-488A-B8F1-673615056173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99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118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7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4446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05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219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491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31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8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7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80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69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9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3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7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3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9958" y="670704"/>
            <a:ext cx="10010692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Региональный  проект </a:t>
            </a:r>
            <a:r>
              <a:rPr lang="ru-RU" dirty="0" smtClean="0">
                <a:solidFill>
                  <a:srgbClr val="0070C0"/>
                </a:solidFill>
              </a:rPr>
              <a:t>«Тропа здоровья»</a:t>
            </a:r>
          </a:p>
          <a:p>
            <a:pPr algn="ctr"/>
            <a:endParaRPr lang="ru-RU" dirty="0" smtClean="0">
              <a:solidFill>
                <a:srgbClr val="0070C0"/>
              </a:solidFill>
            </a:endParaRP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Целевая </a:t>
            </a:r>
            <a:r>
              <a:rPr lang="ru-RU" dirty="0">
                <a:solidFill>
                  <a:srgbClr val="0070C0"/>
                </a:solidFill>
              </a:rPr>
              <a:t>группа </a:t>
            </a:r>
            <a:r>
              <a:rPr lang="ru-RU" dirty="0" smtClean="0">
                <a:solidFill>
                  <a:srgbClr val="0070C0"/>
                </a:solidFill>
              </a:rPr>
              <a:t>–</a:t>
            </a:r>
            <a:r>
              <a:rPr lang="ru-RU" dirty="0" smtClean="0"/>
              <a:t>работники </a:t>
            </a:r>
            <a:r>
              <a:rPr lang="ru-RU" dirty="0"/>
              <a:t>образовательных организаций высшего образования </a:t>
            </a:r>
            <a:r>
              <a:rPr lang="ru-RU" dirty="0" smtClean="0"/>
              <a:t>в возрасте  старше 60 лет из </a:t>
            </a:r>
            <a:r>
              <a:rPr lang="ru-RU" dirty="0" smtClean="0"/>
              <a:t>5 </a:t>
            </a:r>
            <a:r>
              <a:rPr lang="ru-RU" dirty="0" smtClean="0"/>
              <a:t>вузов, расположенных на территории Краснодарского края </a:t>
            </a:r>
            <a:endParaRPr lang="ru-RU" dirty="0">
              <a:solidFill>
                <a:srgbClr val="0070C0"/>
              </a:solidFill>
            </a:endParaRPr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Цели - </a:t>
            </a:r>
            <a:r>
              <a:rPr lang="ru-RU" dirty="0" smtClean="0"/>
              <a:t>приобщение вузовских работников к занятиям скандинавской ходьбой через формирование грамотного представления о ее пользе;</a:t>
            </a:r>
          </a:p>
          <a:p>
            <a:pPr algn="just"/>
            <a:r>
              <a:rPr lang="ru-RU" dirty="0" smtClean="0"/>
              <a:t>- создание устойчивой тенденции к увеличению численности работников, ведущих ЗОЖ</a:t>
            </a:r>
            <a:endParaRPr lang="en-US" dirty="0" smtClean="0"/>
          </a:p>
          <a:p>
            <a:pPr algn="just"/>
            <a:endParaRPr lang="ru-RU" dirty="0" smtClean="0">
              <a:solidFill>
                <a:srgbClr val="0070C0"/>
              </a:solidFill>
            </a:endParaRPr>
          </a:p>
          <a:p>
            <a:pPr algn="just"/>
            <a:r>
              <a:rPr lang="ru-RU" dirty="0" smtClean="0">
                <a:solidFill>
                  <a:srgbClr val="0070C0"/>
                </a:solidFill>
              </a:rPr>
              <a:t>Срок реализации - </a:t>
            </a:r>
            <a:r>
              <a:rPr lang="ru-RU" dirty="0" smtClean="0"/>
              <a:t>сентябрь </a:t>
            </a:r>
            <a:r>
              <a:rPr lang="ru-RU" dirty="0"/>
              <a:t>2021г</a:t>
            </a:r>
            <a:r>
              <a:rPr lang="ru-RU" dirty="0" smtClean="0"/>
              <a:t>.-  </a:t>
            </a:r>
            <a:r>
              <a:rPr lang="ru-RU" dirty="0" smtClean="0"/>
              <a:t>по настоящее время</a:t>
            </a:r>
            <a:r>
              <a:rPr lang="ru-RU" dirty="0" smtClean="0"/>
              <a:t>.</a:t>
            </a:r>
            <a:endParaRPr lang="ru-RU" dirty="0" smtClean="0"/>
          </a:p>
          <a:p>
            <a:pPr algn="just"/>
            <a:endParaRPr lang="ru-RU" dirty="0" smtClean="0"/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География проекта – </a:t>
            </a:r>
            <a:r>
              <a:rPr lang="ru-RU" dirty="0" smtClean="0"/>
              <a:t>Краснодарский край </a:t>
            </a:r>
          </a:p>
          <a:p>
            <a:pPr lvl="0"/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Партнеры: </a:t>
            </a:r>
            <a:r>
              <a:rPr lang="ru-RU" dirty="0"/>
              <a:t>Совет ректоров Краснодарского края и Республики Адыгея, ГБПОУ КК «Центр туризма и экскурсий», ГБУЗ «Научно-исследовательский институт – Краевая клиническая больница №1 имени профессора </a:t>
            </a:r>
            <a:r>
              <a:rPr lang="ru-RU" dirty="0" err="1"/>
              <a:t>С.В.Очаповского</a:t>
            </a:r>
            <a:r>
              <a:rPr lang="ru-RU" dirty="0"/>
              <a:t>» министерства здравоохранения Краснодарского края, краснодарский филиал ООО «АльфаСтрахование – ОМС», информационное агентство «ВК Пресс», газета Краснодарского края «Вольная Кубань», газета профсоюзов Кубани «Человек труда», сертифицированный инструктор по скандинавской ходьбе </a:t>
            </a:r>
            <a:r>
              <a:rPr lang="ru-RU" dirty="0" err="1"/>
              <a:t>Сенькив</a:t>
            </a:r>
            <a:r>
              <a:rPr lang="ru-RU" dirty="0"/>
              <a:t> Т.В. </a:t>
            </a:r>
          </a:p>
          <a:p>
            <a:pPr lvl="0" algn="just"/>
            <a:r>
              <a:rPr lang="ru-RU" dirty="0" smtClean="0"/>
              <a:t>	</a:t>
            </a:r>
          </a:p>
          <a:p>
            <a:pPr lvl="0" algn="just"/>
            <a:endParaRPr lang="ru-RU" dirty="0">
              <a:solidFill>
                <a:srgbClr val="0070C0"/>
              </a:solidFill>
            </a:endParaRPr>
          </a:p>
          <a:p>
            <a:pPr lvl="0" algn="just"/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Мероприятия проекта: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организация и проведение открытых тренировок </a:t>
            </a:r>
            <a:r>
              <a:rPr lang="ru-RU" dirty="0"/>
              <a:t>по ОФК и ЛФК в вузах </a:t>
            </a:r>
            <a:r>
              <a:rPr lang="ru-RU" dirty="0" smtClean="0"/>
              <a:t>ЮФО;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организация и проведение </a:t>
            </a:r>
            <a:r>
              <a:rPr lang="ru-RU" dirty="0"/>
              <a:t>серии выездных мастер-классов по основам техники скандинавской </a:t>
            </a:r>
            <a:r>
              <a:rPr lang="ru-RU" dirty="0" smtClean="0"/>
              <a:t>ходьбы;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организация и проведение </a:t>
            </a:r>
            <a:r>
              <a:rPr lang="ru-RU" dirty="0"/>
              <a:t>Фестиваля по Скандинавской ходьбе </a:t>
            </a:r>
            <a:r>
              <a:rPr lang="ru-RU" b="1" dirty="0" smtClean="0"/>
              <a:t>27 </a:t>
            </a:r>
            <a:r>
              <a:rPr lang="ru-RU" b="1" dirty="0"/>
              <a:t>сентября </a:t>
            </a:r>
            <a:r>
              <a:rPr lang="ru-RU" b="1" dirty="0" smtClean="0"/>
              <a:t>2022г.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E:\логотипы\Логотип Совета 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" y="98748"/>
            <a:ext cx="994947" cy="101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4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9099" y="382013"/>
            <a:ext cx="1058053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  Мероприятия проекта: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- популяризация и продвижение занятий скандинавской ходьбой ( создание видеоролика с участием известных публичных личностей Краснодарского края и Республики Адыгея);</a:t>
            </a:r>
          </a:p>
          <a:p>
            <a:r>
              <a:rPr lang="ru-RU" dirty="0" smtClean="0"/>
              <a:t> - разработка лекционного онлайн курса о пользе занятий скандинавской ходьбой;</a:t>
            </a:r>
          </a:p>
          <a:p>
            <a:r>
              <a:rPr lang="ru-RU" dirty="0" smtClean="0"/>
              <a:t> - разработка практического онлайн курса (</a:t>
            </a:r>
            <a:r>
              <a:rPr lang="ru-RU" dirty="0" err="1" smtClean="0"/>
              <a:t>видеоуроков</a:t>
            </a:r>
            <a:r>
              <a:rPr lang="ru-RU" dirty="0" smtClean="0"/>
              <a:t>) по овладению техникой скандинавской ходьбы;</a:t>
            </a:r>
          </a:p>
          <a:p>
            <a:r>
              <a:rPr lang="ru-RU" dirty="0" smtClean="0"/>
              <a:t> - организация и проведение практических занятий с сертифицированным инструктором;</a:t>
            </a:r>
          </a:p>
          <a:p>
            <a:r>
              <a:rPr lang="ru-RU" dirty="0" smtClean="0"/>
              <a:t> - организация и проведение межрегионального фестиваля  «Собери километры здоровья»</a:t>
            </a:r>
            <a:endParaRPr lang="ru-RU" dirty="0"/>
          </a:p>
          <a:p>
            <a:r>
              <a:rPr lang="ru-RU" dirty="0" smtClean="0">
                <a:solidFill>
                  <a:srgbClr val="0070C0"/>
                </a:solidFill>
              </a:rPr>
              <a:t>   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Перспективы проекта: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/>
              <a:t>- вовлечение в занятия скандинавской ходьбой вузовских </a:t>
            </a:r>
            <a:r>
              <a:rPr lang="ru-RU" dirty="0"/>
              <a:t>работников из числа молодежи и </a:t>
            </a:r>
            <a:r>
              <a:rPr lang="ru-RU" dirty="0" smtClean="0"/>
              <a:t>обучающихся;</a:t>
            </a: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изменение </a:t>
            </a:r>
            <a:r>
              <a:rPr lang="ru-RU" dirty="0"/>
              <a:t>географии участников -  в проекте примут участие вузы Южного федерального округа</a:t>
            </a:r>
            <a:r>
              <a:rPr lang="ru-RU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dirty="0"/>
              <a:t>транслировать наработанный опыт для реализации и распространения среди работников образовательных организаций края старше 60 лет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2" descr="E:\логотипы\Логотип Совета 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" y="98748"/>
            <a:ext cx="994947" cy="101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33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2967</TotalTime>
  <Words>269</Words>
  <Application>Microsoft Office PowerPoint</Application>
  <PresentationFormat>Произвольный</PresentationFormat>
  <Paragraphs>41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ASUSNOTE</dc:creator>
  <cp:lastModifiedBy>User</cp:lastModifiedBy>
  <cp:revision>155</cp:revision>
  <cp:lastPrinted>2021-05-27T06:34:43Z</cp:lastPrinted>
  <dcterms:created xsi:type="dcterms:W3CDTF">2012-07-30T23:42:41Z</dcterms:created>
  <dcterms:modified xsi:type="dcterms:W3CDTF">2022-04-19T07:52:08Z</dcterms:modified>
</cp:coreProperties>
</file>