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65" r:id="rId3"/>
    <p:sldId id="280" r:id="rId4"/>
    <p:sldId id="279" r:id="rId5"/>
    <p:sldId id="281" r:id="rId6"/>
    <p:sldId id="282" r:id="rId7"/>
    <p:sldId id="284" r:id="rId8"/>
    <p:sldId id="283" r:id="rId9"/>
    <p:sldId id="285" r:id="rId10"/>
    <p:sldId id="28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2E50"/>
    <a:srgbClr val="0070C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82" autoAdjust="0"/>
    <p:restoredTop sz="94660"/>
  </p:normalViewPr>
  <p:slideViewPr>
    <p:cSldViewPr>
      <p:cViewPr>
        <p:scale>
          <a:sx n="41" d="100"/>
          <a:sy n="41" d="100"/>
        </p:scale>
        <p:origin x="-2214" y="-6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2CCD-3B6B-495F-9985-822170A2AF43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92065-BB2C-4023-A775-FF655A38AD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2CCD-3B6B-495F-9985-822170A2AF43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92065-BB2C-4023-A775-FF655A38A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2CCD-3B6B-495F-9985-822170A2AF43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92065-BB2C-4023-A775-FF655A38A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2CCD-3B6B-495F-9985-822170A2AF43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92065-BB2C-4023-A775-FF655A38A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2CCD-3B6B-495F-9985-822170A2AF43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4492065-BB2C-4023-A775-FF655A38A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2CCD-3B6B-495F-9985-822170A2AF43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92065-BB2C-4023-A775-FF655A38A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2CCD-3B6B-495F-9985-822170A2AF43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92065-BB2C-4023-A775-FF655A38A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2CCD-3B6B-495F-9985-822170A2AF43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92065-BB2C-4023-A775-FF655A38A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2CCD-3B6B-495F-9985-822170A2AF43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92065-BB2C-4023-A775-FF655A38A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2CCD-3B6B-495F-9985-822170A2AF43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92065-BB2C-4023-A775-FF655A38A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2CCD-3B6B-495F-9985-822170A2AF43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92065-BB2C-4023-A775-FF655A38A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8E32CCD-3B6B-495F-9985-822170A2AF43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4492065-BB2C-4023-A775-FF655A38AD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941168"/>
            <a:ext cx="7992888" cy="1440160"/>
          </a:xfrm>
        </p:spPr>
        <p:txBody>
          <a:bodyPr>
            <a:normAutofit/>
          </a:bodyPr>
          <a:lstStyle/>
          <a:p>
            <a:pPr algn="r"/>
            <a:r>
              <a:rPr lang="ru-RU" sz="1800" cap="none" dirty="0" smtClean="0">
                <a:solidFill>
                  <a:srgbClr val="002060"/>
                </a:solidFill>
                <a:latin typeface="Arial Black" pitchFamily="34" charset="0"/>
              </a:rPr>
              <a:t>Подготовила </a:t>
            </a:r>
            <a:r>
              <a:rPr lang="ru-RU" sz="18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800" cap="none" dirty="0" smtClean="0">
                <a:solidFill>
                  <a:srgbClr val="002060"/>
                </a:solidFill>
                <a:latin typeface="Arial Black" pitchFamily="34" charset="0"/>
              </a:rPr>
              <a:t>Учитель </a:t>
            </a:r>
            <a:r>
              <a:rPr lang="ru-RU" sz="1800" dirty="0" smtClean="0">
                <a:solidFill>
                  <a:srgbClr val="002060"/>
                </a:solidFill>
                <a:latin typeface="Arial Black" pitchFamily="34" charset="0"/>
              </a:rPr>
              <a:t>– логопед МБДОУ № 4 «Жемчужинка» </a:t>
            </a:r>
            <a:br>
              <a:rPr lang="ru-RU" sz="18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Arial Black" pitchFamily="34" charset="0"/>
              </a:rPr>
              <a:t>Чайченко Марина Александровна</a:t>
            </a:r>
            <a:endParaRPr lang="ru-RU" sz="1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2285992"/>
            <a:ext cx="8171185" cy="2214578"/>
          </a:xfrm>
        </p:spPr>
        <p:txBody>
          <a:bodyPr>
            <a:normAutofit fontScale="92500"/>
          </a:bodyPr>
          <a:lstStyle/>
          <a:p>
            <a:pPr algn="ctr"/>
            <a:r>
              <a:rPr lang="ru-RU" sz="5400" b="1" dirty="0" smtClean="0">
                <a:solidFill>
                  <a:srgbClr val="0070C6"/>
                </a:solidFill>
                <a:latin typeface="Arial Black" pitchFamily="34" charset="0"/>
              </a:rPr>
              <a:t>Курс</a:t>
            </a:r>
          </a:p>
          <a:p>
            <a:pPr algn="ctr"/>
            <a:r>
              <a:rPr lang="ru-RU" sz="5400" b="1" dirty="0" smtClean="0">
                <a:solidFill>
                  <a:srgbClr val="0070C6"/>
                </a:solidFill>
                <a:latin typeface="Arial Black" pitchFamily="34" charset="0"/>
              </a:rPr>
              <a:t> «Здоровое дыхание»</a:t>
            </a:r>
            <a:r>
              <a:rPr lang="ru-RU" b="1" dirty="0" smtClean="0">
                <a:solidFill>
                  <a:srgbClr val="0070C6"/>
                </a:solidFill>
                <a:latin typeface="Arial Black" pitchFamily="34" charset="0"/>
              </a:rPr>
              <a:t>.</a:t>
            </a:r>
            <a:r>
              <a:rPr lang="ru-RU" b="1" dirty="0">
                <a:solidFill>
                  <a:srgbClr val="0070C6"/>
                </a:solidFill>
                <a:latin typeface="Arial Black" pitchFamily="34" charset="0"/>
              </a:rPr>
              <a:t/>
            </a:r>
            <a:br>
              <a:rPr lang="ru-RU" b="1" dirty="0">
                <a:solidFill>
                  <a:srgbClr val="0070C6"/>
                </a:solidFill>
                <a:latin typeface="Arial Black" pitchFamily="34" charset="0"/>
              </a:rPr>
            </a:br>
            <a:endParaRPr lang="ru-RU" dirty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88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Cambria" pitchFamily="18" charset="0"/>
              </a:rPr>
              <a:t>Муниципальное бюджетное дошкольное образовательное учреждение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88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«ДЕТСКИЙ САД ОБЩЕРАЗВИВАЮЩЕГО ВИДА № 4 «ЖЕМЧУЖИНКА»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88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 Красногвардейское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7391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002060"/>
                </a:solidFill>
              </a:rPr>
              <a:t>Спасибо за внимание</a:t>
            </a:r>
            <a:r>
              <a:rPr lang="ru-RU" dirty="0" smtClean="0">
                <a:solidFill>
                  <a:srgbClr val="002060"/>
                </a:solidFill>
              </a:rPr>
              <a:t>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9164" y="1643049"/>
            <a:ext cx="6738984" cy="5054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329642" cy="378619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Цель</a:t>
            </a:r>
            <a:r>
              <a:rPr lang="ru-RU" sz="2800" dirty="0" smtClean="0">
                <a:solidFill>
                  <a:srgbClr val="002060"/>
                </a:solidFill>
              </a:rPr>
              <a:t> – сохранение и укрепление здоровья сотрудников путем профилактики заболеваний посредством развития правильного дыхания.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</a:rPr>
              <a:t> </a:t>
            </a:r>
            <a:r>
              <a:rPr lang="ru-RU" sz="2400" dirty="0">
                <a:solidFill>
                  <a:srgbClr val="002060"/>
                </a:solidFill>
                <a:effectLst/>
              </a:rPr>
              <a:t/>
            </a:r>
            <a:br>
              <a:rPr lang="ru-RU" sz="2400" dirty="0">
                <a:solidFill>
                  <a:srgbClr val="002060"/>
                </a:solidFill>
                <a:effectLst/>
              </a:rPr>
            </a:br>
            <a:endParaRPr lang="ru-RU" sz="2400" dirty="0">
              <a:solidFill>
                <a:srgbClr val="002060"/>
              </a:solidFill>
              <a:effectLst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143116"/>
            <a:ext cx="7334301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47667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00240"/>
            <a:ext cx="8229600" cy="3143272"/>
          </a:xfrm>
        </p:spPr>
        <p:txBody>
          <a:bodyPr>
            <a:noAutofit/>
          </a:bodyPr>
          <a:lstStyle/>
          <a:p>
            <a:pPr algn="l"/>
            <a:r>
              <a:rPr lang="ru-RU" sz="2600" dirty="0" smtClean="0">
                <a:solidFill>
                  <a:srgbClr val="C00000"/>
                </a:solidFill>
              </a:rPr>
              <a:t>Задачи:</a:t>
            </a:r>
            <a:r>
              <a:rPr lang="ru-RU" sz="2600" dirty="0" smtClean="0">
                <a:solidFill>
                  <a:srgbClr val="002060"/>
                </a:solidFill>
              </a:rPr>
              <a:t/>
            </a:r>
            <a:br>
              <a:rPr lang="ru-RU" sz="2600" dirty="0" smtClean="0">
                <a:solidFill>
                  <a:srgbClr val="002060"/>
                </a:solidFill>
              </a:rPr>
            </a:br>
            <a:r>
              <a:rPr lang="ru-RU" sz="2600" dirty="0" smtClean="0">
                <a:solidFill>
                  <a:srgbClr val="002060"/>
                </a:solidFill>
              </a:rPr>
              <a:t>- развитие приоритета профилактики заболеваний и формированию здорового образа жизни, направленного на укрепление и сохранение</a:t>
            </a:r>
            <a:br>
              <a:rPr lang="ru-RU" sz="2600" dirty="0" smtClean="0">
                <a:solidFill>
                  <a:srgbClr val="002060"/>
                </a:solidFill>
              </a:rPr>
            </a:br>
            <a:r>
              <a:rPr lang="ru-RU" sz="2600" dirty="0" smtClean="0">
                <a:solidFill>
                  <a:srgbClr val="002060"/>
                </a:solidFill>
              </a:rPr>
              <a:t>здоровья сотрудников;</a:t>
            </a:r>
            <a:br>
              <a:rPr lang="ru-RU" sz="2600" dirty="0" smtClean="0">
                <a:solidFill>
                  <a:srgbClr val="002060"/>
                </a:solidFill>
              </a:rPr>
            </a:br>
            <a:r>
              <a:rPr lang="ru-RU" sz="2600" dirty="0" smtClean="0">
                <a:solidFill>
                  <a:srgbClr val="002060"/>
                </a:solidFill>
              </a:rPr>
              <a:t>- повышение уровня информированности сотрудников в вопросах сохранения и укрепления здоровья через создание и поддержание постоянно действующей информационно - пропагандистской  системы, направленной на их мотивацию здорового образа жизни, профилактику заболеваний;</a:t>
            </a:r>
            <a:br>
              <a:rPr lang="ru-RU" sz="2600" dirty="0" smtClean="0">
                <a:solidFill>
                  <a:srgbClr val="002060"/>
                </a:solidFill>
              </a:rPr>
            </a:br>
            <a:r>
              <a:rPr lang="ru-RU" sz="2600" dirty="0" smtClean="0">
                <a:solidFill>
                  <a:srgbClr val="002060"/>
                </a:solidFill>
              </a:rPr>
              <a:t>- обучение и выполнение дыхательной гимнастики.</a:t>
            </a:r>
            <a:br>
              <a:rPr lang="ru-RU" sz="2600" dirty="0" smtClean="0">
                <a:solidFill>
                  <a:srgbClr val="002060"/>
                </a:solidFill>
              </a:rPr>
            </a:br>
            <a:endParaRPr lang="ru-RU" sz="2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685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Старт  курса </a:t>
            </a:r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– 11.10.2021г.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Сроки реализации </a:t>
            </a:r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– ежегодно.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Каждые полгода – мониторинг.</a:t>
            </a:r>
            <a:b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1310" y="2285992"/>
            <a:ext cx="5953962" cy="4456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3685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" y="428604"/>
            <a:ext cx="88582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Беседа: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Дыхание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основа здорового образа жизни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928802"/>
            <a:ext cx="5435054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3685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0"/>
            <a:ext cx="792961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Индивидуальное консультирование для составления графика и плана работы.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786058"/>
            <a:ext cx="3214710" cy="3810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643182"/>
            <a:ext cx="2857520" cy="3810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3685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Наши занятия: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85926"/>
            <a:ext cx="8215338" cy="4608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500174"/>
            <a:ext cx="7764526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1" y="2571744"/>
            <a:ext cx="5334037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1785926"/>
            <a:ext cx="6191294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1571612"/>
            <a:ext cx="6667546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08" y="1714488"/>
            <a:ext cx="6286544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835821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рафик и план работы.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3571900" cy="498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357298"/>
            <a:ext cx="441205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3685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Мониторинг: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469" y="1571612"/>
            <a:ext cx="3429025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619237"/>
            <a:ext cx="3286148" cy="4381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4">
      <a:dk1>
        <a:srgbClr val="FFFF00"/>
      </a:dk1>
      <a:lt1>
        <a:srgbClr val="FFFF00"/>
      </a:lt1>
      <a:dk2>
        <a:srgbClr val="FFFF00"/>
      </a:dk2>
      <a:lt2>
        <a:srgbClr val="FFFF00"/>
      </a:lt2>
      <a:accent1>
        <a:srgbClr val="FFFF00"/>
      </a:accent1>
      <a:accent2>
        <a:srgbClr val="FFFF00"/>
      </a:accent2>
      <a:accent3>
        <a:srgbClr val="FFFF00"/>
      </a:accent3>
      <a:accent4>
        <a:srgbClr val="FFFF00"/>
      </a:accent4>
      <a:accent5>
        <a:srgbClr val="FFFF00"/>
      </a:accent5>
      <a:accent6>
        <a:srgbClr val="FFFF00"/>
      </a:accent6>
      <a:hlink>
        <a:srgbClr val="FFFF00"/>
      </a:hlink>
      <a:folHlink>
        <a:srgbClr val="FFFF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2040</TotalTime>
  <Words>82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Подготовила  Учитель – логопед МБДОУ № 4 «Жемчужинка»  Чайченко Марина Александровна</vt:lpstr>
      <vt:lpstr>Цель – сохранение и укрепление здоровья сотрудников путем профилактики заболеваний посредством развития правильного дыхания.    </vt:lpstr>
      <vt:lpstr>Задачи: - развитие приоритета профилактики заболеваний и формированию здорового образа жизни, направленного на укрепление и сохранение здоровья сотрудников; - повышение уровня информированности сотрудников в вопросах сохранения и укрепления здоровья через создание и поддержание постоянно действующей информационно - пропагандистской  системы, направленной на их мотивацию здорового образа жизни, профилактику заболеваний; - обучение и выполнение дыхательной гимнастики. </vt:lpstr>
      <vt:lpstr>Старт  курса – 11.10.2021г. Сроки реализации – ежегодно. Каждые полгода – мониторинг.    </vt:lpstr>
      <vt:lpstr>Слайд 5</vt:lpstr>
      <vt:lpstr>Слайд 6</vt:lpstr>
      <vt:lpstr>Наши занятия:</vt:lpstr>
      <vt:lpstr>Слайд 8</vt:lpstr>
      <vt:lpstr>Мониторинг: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ааа</dc:creator>
  <cp:lastModifiedBy>User</cp:lastModifiedBy>
  <cp:revision>50</cp:revision>
  <dcterms:created xsi:type="dcterms:W3CDTF">2017-05-15T20:20:09Z</dcterms:created>
  <dcterms:modified xsi:type="dcterms:W3CDTF">2022-04-18T14:52:15Z</dcterms:modified>
</cp:coreProperties>
</file>