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9" r:id="rId3"/>
    <p:sldId id="256" r:id="rId4"/>
    <p:sldId id="257" r:id="rId5"/>
    <p:sldId id="258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285751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вида №5 «Созвездие» г. Кукмор»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Кукморского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муниципального района РТ.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3116"/>
            <a:ext cx="6686552" cy="1752600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проектной работы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36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643538" y="4286256"/>
            <a:ext cx="350046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Выполнили: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инструкторы по физической культуре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квалификационной категории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Гимадиева</a:t>
            </a:r>
            <a:r>
              <a:rPr lang="ru-RU" sz="1600" b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Гузель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Мансуровна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Фатхуллина</a:t>
            </a:r>
            <a:r>
              <a:rPr lang="ru-RU" sz="1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Ляля </a:t>
            </a:r>
            <a:r>
              <a:rPr lang="ru-RU" sz="1600" b="1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Рамиловна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6211669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Кукмор - 2021г.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Степ-аэробика.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корпорация центр\Desktop\проект профсоюз\фото\-5400193936565320686_1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857628"/>
            <a:ext cx="2149987" cy="115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орпорация центр\Desktop\проект профсоюз\фото\-5400193936565320707_1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928670"/>
            <a:ext cx="2237453" cy="118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орпорация центр\Desktop\проект профсоюз\фото\-5400193936565320685_12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357298"/>
            <a:ext cx="1783818" cy="93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орпорация центр\Desktop\проект профсоюз\фото\-5400193936565320708_12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500306"/>
            <a:ext cx="2443931" cy="134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орпорация центр\Desktop\проект профсоюз\фото\-5400193936565320693_12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48" y="2500306"/>
            <a:ext cx="2266950" cy="125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корпорация центр\Desktop\проект профсоюз\фото\-5400193936565320694_12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28926" y="4000504"/>
            <a:ext cx="2082595" cy="110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орпорация центр\Desktop\проект профсоюз\фото\-5400193936565320692_121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5214950"/>
            <a:ext cx="2443931" cy="136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корпорация центр\Desktop\проект профсоюз\фото\-5400193936565320696_121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7554" y="5500702"/>
            <a:ext cx="1949860" cy="112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орпорация центр\Desktop\проект профсоюз\фото\-5400193936565320695_121.jpg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15008" y="5214950"/>
            <a:ext cx="2480801" cy="134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корпорация центр\Desktop\проект профсоюз\фото\-5400193936565320706_121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500694" y="3857628"/>
            <a:ext cx="2237453" cy="118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корпорация центр\Desktop\проект профсоюз\фото\-5400193936565320688_121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7950" y="2357430"/>
            <a:ext cx="2279548" cy="118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Рисунок 18" descr="C:\Users\корпорация центр\Desktop\проект профсоюз\фото\-5400193936565320705_12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929198"/>
            <a:ext cx="307183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корпорация центр\Desktop\проект профсоюз\фото\батыр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286124"/>
            <a:ext cx="314327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0"/>
            <a:ext cx="5857916" cy="1143008"/>
          </a:xfrm>
        </p:spPr>
        <p:txBody>
          <a:bodyPr>
            <a:normAutofit fontScale="92500" lnSpcReduction="10000"/>
          </a:bodyPr>
          <a:lstStyle/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Спортивные игры</a:t>
            </a:r>
            <a:endParaRPr lang="ru-RU" sz="40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" name="Рисунок 14" descr="C:\Users\корпорация центр\Desktop\проект профсоюз\фото\футбол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964381" y="750075"/>
            <a:ext cx="2143141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корпорация центр\Desktop\проект профсоюз\фото\-5400193936565320710_12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57620" y="1428736"/>
            <a:ext cx="2643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корпорация центр\Desktop\проект профсоюз\фото\-5400193936565320709_121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572008"/>
            <a:ext cx="307183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C:\Users\корпорация центр\Desktop\проект профсоюз\фото\20220328_12060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1428736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Зимние виды спорта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" name="Рисунок 26" descr="C:\Users\корпорация центр\Desktop\проект профсоюз\фото\20220309_1024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643050"/>
            <a:ext cx="3000396" cy="203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C:\Users\корпорация центр\Desktop\проект профсоюз\фото\20220309_10210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357430"/>
            <a:ext cx="2786082" cy="185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корпорация центр\Desktop\проект профсоюз\фото\хоккей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 flipV="1">
            <a:off x="214282" y="5072074"/>
            <a:ext cx="2786082" cy="149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C:\Users\корпорация центр\Desktop\проект профсоюз\фото\-5400193936565320690_12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286256"/>
            <a:ext cx="3143272" cy="180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C:\Users\корпорация центр\Desktop\проект профсоюз\фото\Без имени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2071678"/>
            <a:ext cx="2786082" cy="1873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C:\Users\корпорация центр\Desktop\проект профсоюз\фото\-5400193936565320691_121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86512" y="4786322"/>
            <a:ext cx="253795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Настольные игры.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4" name="Рисунок 3" descr="C:\Users\корпорация центр\Desktop\проект профсоюз\фото\-5400193936565320689_12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143380"/>
            <a:ext cx="335758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орпорация центр\Desktop\проект профсоюз\фото\-5400193936565320687_12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571472" y="1785926"/>
            <a:ext cx="314327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орпорация центр\Desktop\проект профсоюз\фото\-5400193936565320711_121.jpg"/>
          <p:cNvPicPr/>
          <p:nvPr/>
        </p:nvPicPr>
        <p:blipFill>
          <a:blip r:embed="rId5" cstate="print"/>
          <a:srcRect r="14487" b="8313"/>
          <a:stretch>
            <a:fillRect/>
          </a:stretch>
        </p:blipFill>
        <p:spPr bwMode="auto">
          <a:xfrm>
            <a:off x="5286380" y="1785926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корпорация центр\Desktop\IMG_20220420_113421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000504"/>
            <a:ext cx="3571900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9"/>
            <a:ext cx="9144000" cy="684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Достижения педагогов в области физкультуры и спорта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Рисунок 8" descr="C:\Users\корпорация центр\Desktop\проект профсоюз\грамоты\165034995285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857628"/>
            <a:ext cx="1706511" cy="241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корпорация центр\Desktop\проект профсоюз\грамоты\165034995287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214282" y="1214422"/>
            <a:ext cx="1677015" cy="24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корпорация центр\Desktop\проект профсоюз\грамоты\165034995286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4071942"/>
            <a:ext cx="1706511" cy="24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корпорация центр\Desktop\проект профсоюз\грамоты\165034995287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3286116" y="4214818"/>
            <a:ext cx="1758130" cy="24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корпорация центр\Desktop\проект профсоюз\грамоты\165034995282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72066" y="4214818"/>
            <a:ext cx="1857388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16" y="4286256"/>
            <a:ext cx="1714512" cy="2483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C:\Users\корпорация центр\Desktop\проект профсоюз\грамоты\1650349952885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28794" y="1357298"/>
            <a:ext cx="1805305" cy="24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корпорация центр\Desktop\проект профсоюз\грамоты\165034995284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00430" y="1428736"/>
            <a:ext cx="1721260" cy="246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корпорация центр\Desktop\проект профсоюз\грамоты\1650349952834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1500174"/>
            <a:ext cx="1758130" cy="249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корпорация центр\Desktop\проект профсоюз\грамоты\1650349952846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00892" y="1571612"/>
            <a:ext cx="1785950" cy="2460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62</Words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МБДОУ «Детский сад общеразвивающего вида №5 «Созвездие» г. Кукмор» Кукморского муниципального района РТ. </vt:lpstr>
      <vt:lpstr>Степ-аэробика. </vt:lpstr>
      <vt:lpstr>Слайд 3</vt:lpstr>
      <vt:lpstr>Зимние виды спорта </vt:lpstr>
      <vt:lpstr>Настольные игры.</vt:lpstr>
      <vt:lpstr>Достижения педагогов в области физкультуры и спорта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Гимадиевы</dc:creator>
  <cp:lastModifiedBy>корпорация центр</cp:lastModifiedBy>
  <cp:revision>9</cp:revision>
  <dcterms:created xsi:type="dcterms:W3CDTF">2022-04-21T06:22:33Z</dcterms:created>
  <dcterms:modified xsi:type="dcterms:W3CDTF">2022-04-21T08:00:05Z</dcterms:modified>
</cp:coreProperties>
</file>