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57" r:id="rId3"/>
    <p:sldId id="266" r:id="rId4"/>
    <p:sldId id="273" r:id="rId5"/>
    <p:sldId id="274" r:id="rId6"/>
    <p:sldId id="276" r:id="rId7"/>
    <p:sldId id="275" r:id="rId8"/>
    <p:sldId id="277" r:id="rId9"/>
    <p:sldId id="278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35"/>
    <a:srgbClr val="F57E31"/>
    <a:srgbClr val="7FCC99"/>
    <a:srgbClr val="FF7C2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19" autoAdjust="0"/>
  </p:normalViewPr>
  <p:slideViewPr>
    <p:cSldViewPr snapToGrid="0">
      <p:cViewPr varScale="1">
        <p:scale>
          <a:sx n="97" d="100"/>
          <a:sy n="97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B0ED8-AE0E-4DDE-96A9-37E7EFBF1E57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01191-B057-4031-8711-86C6368371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90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01191-B057-4031-8711-86C6368371B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20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3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3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99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43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1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1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67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6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2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893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752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13551-F9EE-4F30-AAA6-A3E89CAD31B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84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1C547D-6B1D-4EDA-AF32-0ACA10678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09" y="3245635"/>
            <a:ext cx="8449788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10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FC8104D-932A-4494-ADA2-2AC9F7743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464" y="747008"/>
            <a:ext cx="11674852" cy="56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4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86AF4D-6B16-4822-A25B-C755DB8E0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84" y="545342"/>
            <a:ext cx="11534632" cy="576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42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9653E5-3097-4AE0-877A-FDAFF27DF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07" y="764817"/>
            <a:ext cx="10912786" cy="532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90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1EAC97AB-B4AB-4BF1-98F6-F3C3B179B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6" y="541398"/>
            <a:ext cx="11857748" cy="601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02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B8005862-484C-4C22-B33F-58B4A72DD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6" y="558404"/>
            <a:ext cx="11857748" cy="611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61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F1DE1C9-D1E3-4DBC-8C5E-AC71B812D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6" y="640110"/>
            <a:ext cx="11778493" cy="610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44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7416FB4-8F51-4396-B012-1A881124A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57" y="640110"/>
            <a:ext cx="11790686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7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5B4D936-FDC6-4B9C-8916-B162B2BE8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68" y="1039432"/>
            <a:ext cx="10248264" cy="549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38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1</Words>
  <Application>Microsoft Office PowerPoint</Application>
  <PresentationFormat>Широкоэкранный</PresentationFormat>
  <Paragraphs>1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Secretov</dc:creator>
  <cp:lastModifiedBy>User1</cp:lastModifiedBy>
  <cp:revision>34</cp:revision>
  <dcterms:created xsi:type="dcterms:W3CDTF">2019-01-22T15:08:58Z</dcterms:created>
  <dcterms:modified xsi:type="dcterms:W3CDTF">2022-04-21T07:33:00Z</dcterms:modified>
</cp:coreProperties>
</file>