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59" r:id="rId5"/>
    <p:sldId id="264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41E3C0-CE8D-41B6-81EE-4164A934D7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8FE887-7180-4D55-B3DB-D01271759C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B27A71-EE15-4458-8751-524834A42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5B39-D90C-4D5A-ACB0-72F03B77643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0210C0-8E91-47E3-A0B9-215082F46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89863B-016F-42B2-8A61-B5FA22ADA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DA15-356A-433F-8925-BB760E54F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950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FD6DBF-B6EF-4E80-9473-8EE6F531F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6FB926D-1F0D-442C-96B6-94E3CC3D59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466AE0-286A-4D70-83B0-D3822CE62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5B39-D90C-4D5A-ACB0-72F03B77643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4E7CA2-D2AA-4FDA-84AF-B27C343D4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6FEE85-8FC8-40E4-8608-ABB94228F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DA15-356A-433F-8925-BB760E54F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846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7022B41-B53F-474C-BA1E-70F29F7A03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9DBD100-E0FE-415F-8A7A-8756D6A380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AFE04D-0295-4637-8B65-4AB5427A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5B39-D90C-4D5A-ACB0-72F03B77643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DB20C74-5587-4E72-97F2-D6B7C3F53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F10B91-856E-4B13-9900-23FB65B28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DA15-356A-433F-8925-BB760E54F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799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03EEE7-880E-4B4A-AB09-1393CB909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912AA9-EB03-4170-960D-862C5B460E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0FEECA1-85F8-4DA0-9317-01007829D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5B39-D90C-4D5A-ACB0-72F03B77643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E24588-462F-4C75-BEE3-444DD4A64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3E820E-F977-46E2-8982-2989C51E6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DA15-356A-433F-8925-BB760E54F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998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381892-F715-4A92-BE2E-DCBC994D6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6A57B0-33F2-4F06-A67F-2FFAFE0CC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093283A-5507-4EDE-809E-7EEDFA28F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5B39-D90C-4D5A-ACB0-72F03B77643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FC7DCD-91E2-4BB5-94E2-3AE880C13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934CAD-F440-411E-8DE2-49AA34D17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DA15-356A-433F-8925-BB760E54F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495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76F5A1-405F-477B-8323-D9F2812A1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205AB2-36F8-42AE-A0B8-38F6A6B5F2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0EA81C4-7A1F-4337-B2D8-850C589069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903A905-ABB0-4F3B-82FE-DA66A4445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5B39-D90C-4D5A-ACB0-72F03B77643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061041-814F-4ABD-8883-0E786320E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97DC2A1-7708-4D49-A010-73AFAA404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DA15-356A-433F-8925-BB760E54F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418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012ABA-67DD-4A3A-B355-FDA047BCD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A14603-DBD2-4696-B0A4-78CAF5F536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CE64380-B3BC-4016-92DB-DFD5962ECB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3A40175-842B-4BF8-A9A3-04AFE6755B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8E7AEB2-C096-4E65-9F27-D77C4AFF68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27474AE-B692-4D94-8F15-C3FD9BF45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5B39-D90C-4D5A-ACB0-72F03B77643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67E56B7-2C1A-4445-80FC-CE71DD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EE2AAEF-4D9F-4146-8E21-58629F0DF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DA15-356A-433F-8925-BB760E54F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793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0E978A-8F44-4AED-A3C7-82558932E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B6101F5-0060-4CC0-999B-857A36EB1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5B39-D90C-4D5A-ACB0-72F03B77643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DB9F280-E90C-4B9E-B899-378902719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602AF9A-9C1E-4C50-AEF3-B7F87EB2D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DA15-356A-433F-8925-BB760E54F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510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EF3B1B6-93CE-4D62-B08B-7A134BAFC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5B39-D90C-4D5A-ACB0-72F03B77643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C9C6CFC-DFBF-422C-8494-3C10B593E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83B3485-C7D2-409C-83D9-99CF756F0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DA15-356A-433F-8925-BB760E54F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604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3CEDE3-6826-41E2-A660-C63B99C7F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893138-1EC4-4283-8558-E5FD6258D0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73FF8E8-0F5E-419E-8CFE-1A641E95D5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7882AE-F8E5-4181-94E7-5F15A4F78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5B39-D90C-4D5A-ACB0-72F03B77643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5B2029-6B09-4856-8EC4-8A84A4D14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FFFFB9B-43D0-4531-91A5-F54B66683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DA15-356A-433F-8925-BB760E54F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699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03ED58-CCE3-40BB-84AA-E1B7BB035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4FCC88B-FBA9-4209-A6E0-294793CE64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BE87871-AD62-4354-863E-A886990318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489D52C-F61E-404D-AE6A-28F4A2C41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5B39-D90C-4D5A-ACB0-72F03B77643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C8A847-06E8-433C-B7A1-80A812E86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EF01F7A-445E-4A33-967B-BDCC74F60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DA15-356A-433F-8925-BB760E54F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9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D934A0-AEAF-46ED-A138-93E07226E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54F89BD-5D83-40A5-8B64-717334D002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0B5C77-CC4F-44C3-9A9D-AC52F60C9E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65B39-D90C-4D5A-ACB0-72F03B77643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A01B61-C175-4383-BC00-07869FFA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CAF5E7-9412-495D-B4E3-7A0D7B3F5B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9DA15-356A-433F-8925-BB760E54F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489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2">
            <a:extLst>
              <a:ext uri="{FF2B5EF4-FFF2-40B4-BE49-F238E27FC236}">
                <a16:creationId xmlns:a16="http://schemas.microsoft.com/office/drawing/2014/main" id="{BC05CA36-AD6A-4ABF-9A05-52E5A143D2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4022214"/>
            <a:ext cx="12192000" cy="2835786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331EE8-85A4-4588-8D9E-70E534D477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4022220"/>
            <a:ext cx="8153398" cy="2835780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9D6C862-61CC-4B46-8080-96583D653B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4022219"/>
            <a:ext cx="12253472" cy="2835781"/>
          </a:xfrm>
          <a:prstGeom prst="rect">
            <a:avLst/>
          </a:prstGeom>
          <a:gradFill>
            <a:gsLst>
              <a:gs pos="3900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72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Рисунок 5" descr="Изображение выглядит как текст, газета&#10;&#10;Автоматически созданное описание">
            <a:extLst>
              <a:ext uri="{FF2B5EF4-FFF2-40B4-BE49-F238E27FC236}">
                <a16:creationId xmlns:a16="http://schemas.microsoft.com/office/drawing/2014/main" id="{1E00CF7A-3E99-4004-AC4D-05FBFE2476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37" y="92362"/>
            <a:ext cx="11379197" cy="6400796"/>
          </a:xfrm>
          <a:prstGeom prst="rect">
            <a:avLst/>
          </a:prstGeom>
        </p:spPr>
      </p:pic>
      <p:sp>
        <p:nvSpPr>
          <p:cNvPr id="25" name="Rectangle 18">
            <a:extLst>
              <a:ext uri="{FF2B5EF4-FFF2-40B4-BE49-F238E27FC236}">
                <a16:creationId xmlns:a16="http://schemas.microsoft.com/office/drawing/2014/main" id="{E37EECFC-A684-4391-AE85-4CDAF5565F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6400797"/>
            <a:ext cx="12191998" cy="457203"/>
          </a:xfrm>
          <a:prstGeom prst="rect">
            <a:avLst/>
          </a:prstGeom>
          <a:gradFill>
            <a:gsLst>
              <a:gs pos="0">
                <a:srgbClr val="000000">
                  <a:alpha val="43000"/>
                </a:srgbClr>
              </a:gs>
              <a:gs pos="79000">
                <a:schemeClr val="accent1">
                  <a:lumMod val="75000"/>
                  <a:alpha val="2200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092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D073016-B734-483B-8953-5BADEE1451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0" y="0"/>
            <a:ext cx="8157458" cy="6858000"/>
          </a:xfrm>
          <a:prstGeom prst="rect">
            <a:avLst/>
          </a:prstGeom>
          <a:gradFill>
            <a:gsLst>
              <a:gs pos="2000">
                <a:schemeClr val="accent1"/>
              </a:gs>
              <a:gs pos="78000">
                <a:schemeClr val="accent1">
                  <a:lumMod val="50000"/>
                </a:schemeClr>
              </a:gs>
              <a:gs pos="100000">
                <a:srgbClr val="000000">
                  <a:alpha val="85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0A7EAB6-59D3-4325-8DE6-E0CA4009CE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4537" y="1839884"/>
            <a:ext cx="8157460" cy="5017687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30000"/>
                </a:schemeClr>
              </a:gs>
              <a:gs pos="100000">
                <a:srgbClr val="000000">
                  <a:alpha val="44000"/>
                </a:srgb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63179" y="-33131"/>
            <a:ext cx="6857999" cy="6923403"/>
          </a:xfrm>
          <a:prstGeom prst="rect">
            <a:avLst/>
          </a:prstGeom>
          <a:gradFill>
            <a:gsLst>
              <a:gs pos="56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Объект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8577AEE7-0BAE-4999-A908-9B3348EF2F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32" y="336300"/>
            <a:ext cx="10994736" cy="6184539"/>
          </a:xfrm>
        </p:spPr>
      </p:pic>
    </p:spTree>
    <p:extLst>
      <p:ext uri="{BB962C8B-B14F-4D97-AF65-F5344CB8AC3E}">
        <p14:creationId xmlns:p14="http://schemas.microsoft.com/office/powerpoint/2010/main" val="208000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D073016-B734-483B-8953-5BADEE1451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0" y="0"/>
            <a:ext cx="8157458" cy="6858000"/>
          </a:xfrm>
          <a:prstGeom prst="rect">
            <a:avLst/>
          </a:prstGeom>
          <a:gradFill>
            <a:gsLst>
              <a:gs pos="2000">
                <a:schemeClr val="accent1"/>
              </a:gs>
              <a:gs pos="78000">
                <a:schemeClr val="accent1">
                  <a:lumMod val="50000"/>
                </a:schemeClr>
              </a:gs>
              <a:gs pos="100000">
                <a:srgbClr val="000000">
                  <a:alpha val="85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0A7EAB6-59D3-4325-8DE6-E0CA4009CE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4537" y="1839884"/>
            <a:ext cx="8157460" cy="5017687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30000"/>
                </a:schemeClr>
              </a:gs>
              <a:gs pos="100000">
                <a:srgbClr val="000000">
                  <a:alpha val="44000"/>
                </a:srgb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63179" y="-33131"/>
            <a:ext cx="6857999" cy="6923403"/>
          </a:xfrm>
          <a:prstGeom prst="rect">
            <a:avLst/>
          </a:prstGeom>
          <a:gradFill>
            <a:gsLst>
              <a:gs pos="56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34084780-6304-4825-A3D0-868605FD0B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457200"/>
            <a:ext cx="105664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289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4DE8AEDF-2741-4ECF-AA86-1D3B8D5893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260" y="358453"/>
            <a:ext cx="10916740" cy="6140666"/>
          </a:xfrm>
        </p:spPr>
      </p:pic>
    </p:spTree>
    <p:extLst>
      <p:ext uri="{BB962C8B-B14F-4D97-AF65-F5344CB8AC3E}">
        <p14:creationId xmlns:p14="http://schemas.microsoft.com/office/powerpoint/2010/main" val="1683766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, человек, толпа, линия&#10;&#10;Автоматически созданное описание">
            <a:extLst>
              <a:ext uri="{FF2B5EF4-FFF2-40B4-BE49-F238E27FC236}">
                <a16:creationId xmlns:a16="http://schemas.microsoft.com/office/drawing/2014/main" id="{8B665066-DC00-488A-A75C-FEAAC45FD9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135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305AF11-B4C9-4711-A3C6-A7A321F680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9246"/>
            <a:ext cx="11340588" cy="6379080"/>
          </a:xfrm>
        </p:spPr>
      </p:pic>
    </p:spTree>
    <p:extLst>
      <p:ext uri="{BB962C8B-B14F-4D97-AF65-F5344CB8AC3E}">
        <p14:creationId xmlns:p14="http://schemas.microsoft.com/office/powerpoint/2010/main" val="12751175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иний и зеленый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Валерия Сомова</dc:creator>
  <cp:lastModifiedBy>Валерия Сомова</cp:lastModifiedBy>
  <cp:revision>3</cp:revision>
  <dcterms:created xsi:type="dcterms:W3CDTF">2022-04-15T11:47:18Z</dcterms:created>
  <dcterms:modified xsi:type="dcterms:W3CDTF">2022-04-21T10:47:13Z</dcterms:modified>
</cp:coreProperties>
</file>