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1" r:id="rId4"/>
    <p:sldId id="270" r:id="rId5"/>
    <p:sldId id="260" r:id="rId6"/>
    <p:sldId id="263" r:id="rId7"/>
    <p:sldId id="265" r:id="rId8"/>
    <p:sldId id="266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33"/>
    <a:srgbClr val="000099"/>
    <a:srgbClr val="003366"/>
    <a:srgbClr val="663300"/>
    <a:srgbClr val="660033"/>
    <a:srgbClr val="2F25AB"/>
    <a:srgbClr val="000066"/>
    <a:srgbClr val="9E5ECE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1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9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37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479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8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444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671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1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5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5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48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14C7-951B-4DDE-8BFE-AF2A8DB58642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68E13-E074-4565-B594-A308B02E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778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7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hyperlink" Target="https://cdn.lifehacker.ru/wp-content/uploads/2013/03/Graph_02.png" TargetMode="Externa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8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2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6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0.pn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9936" y="2156851"/>
            <a:ext cx="6423680" cy="1243552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</a:pPr>
            <a:r>
              <a:rPr lang="ru-RU" sz="2000" b="1" spc="15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lang="ru-RU" sz="2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b="1" i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5400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«ЗОЖигаем!»</a:t>
            </a:r>
            <a:endParaRPr lang="ru-RU" sz="5400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575910"/>
            <a:ext cx="1476104" cy="100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15174" y="3626225"/>
            <a:ext cx="4412802" cy="1336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160"/>
              </a:lnSpc>
            </a:pP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Приобрести здоровье – </a:t>
            </a: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храбрость,</a:t>
            </a:r>
          </a:p>
          <a:p>
            <a:pPr algn="just">
              <a:lnSpc>
                <a:spcPts val="2160"/>
              </a:lnSpc>
            </a:pP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</a:t>
            </a:r>
            <a:r>
              <a:rPr lang="ru-RU" b="1" i="1" dirty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– </a:t>
            </a: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мудрость,</a:t>
            </a:r>
          </a:p>
          <a:p>
            <a:pPr algn="just">
              <a:lnSpc>
                <a:spcPts val="2160"/>
              </a:lnSpc>
            </a:pP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i="1" dirty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умело распорядиться им – искусство</a:t>
            </a: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>
              <a:lnSpc>
                <a:spcPts val="900"/>
              </a:lnSpc>
            </a:pP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</a:p>
          <a:p>
            <a:pPr algn="r">
              <a:lnSpc>
                <a:spcPts val="2160"/>
              </a:lnSpc>
            </a:pP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Франсуа </a:t>
            </a:r>
            <a:r>
              <a:rPr lang="ru-RU" b="1" i="1" dirty="0" err="1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Волетер</a:t>
            </a:r>
            <a:r>
              <a:rPr lang="ru-RU" b="1" i="1" dirty="0" smtClean="0">
                <a:solidFill>
                  <a:srgbClr val="66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rgbClr val="6666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516748"/>
            <a:ext cx="1901544" cy="104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426" y="0"/>
            <a:ext cx="917164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2366" y="1147716"/>
            <a:ext cx="70020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каждый день шагаем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9856" y="1757641"/>
            <a:ext cx="5863840" cy="39820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0504" y="5944892"/>
            <a:ext cx="6462544" cy="742117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этот период наш коллектив прошел 1474 км, </a:t>
            </a:r>
          </a:p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это как от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Пойковского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Челябинска пешком!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1785" y="525314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2200" y="525314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29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3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66" y="1847305"/>
            <a:ext cx="3199763" cy="213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988840"/>
            <a:ext cx="2501506" cy="25015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057780" y="3573016"/>
            <a:ext cx="19356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Перерыв в работе каждые 45 мин.</a:t>
            </a:r>
            <a:endParaRPr lang="ru-RU" sz="1300" dirty="0"/>
          </a:p>
        </p:txBody>
      </p:sp>
      <p:sp>
        <p:nvSpPr>
          <p:cNvPr id="3" name="TextBox 2"/>
          <p:cNvSpPr txBox="1"/>
          <p:nvPr/>
        </p:nvSpPr>
        <p:spPr>
          <a:xfrm>
            <a:off x="405906" y="1366277"/>
            <a:ext cx="8049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зрение на работе сохраняем!</a:t>
            </a:r>
            <a:endParaRPr lang="ru-RU" sz="3200" i="1" dirty="0">
              <a:solidFill>
                <a:srgbClr val="000099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7154" y="3977522"/>
            <a:ext cx="3566846" cy="2006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844" y="623065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184" y="540471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3" y="0"/>
            <a:ext cx="9171641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44511" y="1424414"/>
            <a:ext cx="7839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водный баланс соблюдаем!</a:t>
            </a:r>
            <a:endParaRPr lang="ru-RU" sz="3200" i="1" dirty="0">
              <a:solidFill>
                <a:srgbClr val="000099"/>
              </a:solidFill>
            </a:endParaRPr>
          </a:p>
        </p:txBody>
      </p:sp>
      <p:pic>
        <p:nvPicPr>
          <p:cNvPr id="5" name="Picture 2" descr="\\192.168.0.235\профсоюз\Водный баланс СПВМ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522" y="2015917"/>
            <a:ext cx="3689166" cy="24580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600" y="1975821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3 совета как начать пить больше воды">
            <a:hlinkClick r:id="rId5" tooltip="&quot;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703" y="4061261"/>
            <a:ext cx="3758146" cy="24850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844" y="623065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540471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4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3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55474" y="1318974"/>
            <a:ext cx="7129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значок  ГТО получаем! </a:t>
            </a:r>
            <a:endParaRPr lang="ru-RU" sz="3200" i="1" dirty="0">
              <a:solidFill>
                <a:srgbClr val="000099"/>
              </a:solidFill>
            </a:endParaRPr>
          </a:p>
        </p:txBody>
      </p:sp>
      <p:pic>
        <p:nvPicPr>
          <p:cNvPr id="2053" name="Picture 5" descr="\\192.168.0.235\зож\ГТО\НОРМАТИВЫ\IMG-3d62ec7200f03197c797f23e273ad538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29" y="1890695"/>
            <a:ext cx="2808312" cy="2106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192.168.0.235\зож\ГТО\НОРМАТИВЫ\IMG-24e91684f888050f0ede813108338eb8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843815"/>
            <a:ext cx="2073264" cy="2764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153" y="3944136"/>
            <a:ext cx="2036099" cy="2714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\\192.168.0.235\зож\ГТО\НОРМАТИВЫ\IMG-0ceec51d3319384a01f966316d0a6422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8366" y="1847305"/>
            <a:ext cx="1997780" cy="2663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192.168.0.235\зож\ГТО\НОРМАТИВЫ\IMG-9bc96b8ea9e1862dcd8970aadf1811bb-V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9757" y="2174986"/>
            <a:ext cx="3344037" cy="2508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844" y="623065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8184" y="540471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4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93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52891" y="1381540"/>
            <a:ext cx="605516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курить бросаем!</a:t>
            </a:r>
            <a:endParaRPr lang="ru-RU" sz="3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127" y="2924575"/>
            <a:ext cx="3662692" cy="1446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\\192.168.0.235\профсоюз\Мы не курим 2018\Мы не курим  15.11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292" y="2060379"/>
            <a:ext cx="2506615" cy="3342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Лиля\AppData\Local\Temp\HZ$D.976.446\image0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348878"/>
            <a:ext cx="3464106" cy="2598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844" y="623065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184" y="540471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79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425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5083" y="1463158"/>
            <a:ext cx="87908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спортзалах «ЗОЖигаем» и бонусы получаем!</a:t>
            </a:r>
            <a:endParaRPr lang="ru-RU" sz="3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466" y="2088143"/>
            <a:ext cx="2715766" cy="362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068" y="3068960"/>
            <a:ext cx="2715766" cy="3621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93372" y="2154098"/>
            <a:ext cx="243027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83615" y="3329552"/>
            <a:ext cx="2324877" cy="3099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5617861" y="5293666"/>
            <a:ext cx="3456384" cy="435590"/>
          </a:xfrm>
          <a:prstGeom prst="round2Same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абонемента сотрудникам для посещения спортивного комплекса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05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средств </a:t>
            </a:r>
            <a:r>
              <a:rPr lang="ru-RU" sz="105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работодателя</a:t>
            </a:r>
            <a:endParaRPr lang="ru-RU" sz="105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844" y="623065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540471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0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46" y="0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3220" y="1072953"/>
            <a:ext cx="67057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зимние Спартакиады не пропускаем!</a:t>
            </a:r>
            <a:endParaRPr lang="ru-RU" sz="3200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125" y="2182552"/>
            <a:ext cx="3227851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254560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609" y="4707332"/>
            <a:ext cx="3527876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1632" y="4531818"/>
            <a:ext cx="3059832" cy="2039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1785" y="525314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2200" y="525314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0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41" y="-22011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9747" y="1326520"/>
            <a:ext cx="77768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 Дни здоровья посещаем!</a:t>
            </a:r>
            <a:endParaRPr lang="ru-RU" sz="3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5224"/>
            <a:ext cx="3397808" cy="2259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116" y="1906296"/>
            <a:ext cx="3383824" cy="2250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851" y="4351019"/>
            <a:ext cx="3240360" cy="2266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211" y="4156364"/>
            <a:ext cx="3600400" cy="202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1785" y="525314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2200" y="525314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3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425" y="41873"/>
            <a:ext cx="917164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Нефтеюганское районное муниципальное автономное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дополнительного образования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компьютерных технологий»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78999" y="1318230"/>
            <a:ext cx="712879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«ЗОЖигаем» - стрессовые нагрузки снижаем!</a:t>
            </a:r>
            <a:endParaRPr lang="ru-RU" sz="3200" b="1" i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" name="Рисунок 1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437611" y="4579640"/>
            <a:ext cx="3204165" cy="1801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641" y="2943593"/>
            <a:ext cx="3261643" cy="24447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77" y="2348880"/>
            <a:ext cx="3448918" cy="2007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\\192.168.0.235\свалка\ЭМБЛЕМЫ И ПОДПИСИ\эмблема цкт Крупная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1785" y="525314"/>
            <a:ext cx="1086762" cy="74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72200" y="525314"/>
            <a:ext cx="1399984" cy="76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71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176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  <vt:lpstr>Нефтеюганское районное муниципальное автономное  учреждение дополнительного образования «Центр компьютерных технологий»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Лиля</dc:creator>
  <cp:lastModifiedBy>Гульзана</cp:lastModifiedBy>
  <cp:revision>54</cp:revision>
  <dcterms:created xsi:type="dcterms:W3CDTF">2021-10-04T09:17:59Z</dcterms:created>
  <dcterms:modified xsi:type="dcterms:W3CDTF">2022-04-21T09:20:33Z</dcterms:modified>
</cp:coreProperties>
</file>