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56" r:id="rId3"/>
    <p:sldId id="264" r:id="rId4"/>
    <p:sldId id="257" r:id="rId5"/>
    <p:sldId id="258" r:id="rId6"/>
    <p:sldId id="259" r:id="rId7"/>
    <p:sldId id="262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28" autoAdjust="0"/>
  </p:normalViewPr>
  <p:slideViewPr>
    <p:cSldViewPr>
      <p:cViewPr varScale="1">
        <p:scale>
          <a:sx n="57" d="100"/>
          <a:sy n="57" d="100"/>
        </p:scale>
        <p:origin x="-211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6DF54-FF36-45EE-A336-5C988814541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A71C4-0089-468D-8D61-8B48AD675B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89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A71C4-0089-468D-8D61-8B48AD675B5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80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7" y="75588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495057"/>
                </a:solidFill>
                <a:latin typeface="-apple-system"/>
              </a:rPr>
              <a:t>Программа</a:t>
            </a:r>
            <a:br>
              <a:rPr lang="ru-RU" sz="2800" b="1" dirty="0" smtClean="0">
                <a:solidFill>
                  <a:srgbClr val="495057"/>
                </a:solidFill>
                <a:latin typeface="-apple-system"/>
              </a:rPr>
            </a:br>
            <a:r>
              <a:rPr lang="ru-RU" sz="2800" b="1" dirty="0" smtClean="0">
                <a:solidFill>
                  <a:srgbClr val="495057"/>
                </a:solidFill>
                <a:latin typeface="-apple-system"/>
              </a:rPr>
              <a:t> территориальной организации</a:t>
            </a:r>
            <a:br>
              <a:rPr lang="ru-RU" sz="2800" b="1" dirty="0" smtClean="0">
                <a:solidFill>
                  <a:srgbClr val="495057"/>
                </a:solidFill>
                <a:latin typeface="-apple-system"/>
              </a:rPr>
            </a:br>
            <a:r>
              <a:rPr lang="ru-RU" sz="2800" b="1" dirty="0" smtClean="0">
                <a:solidFill>
                  <a:srgbClr val="495057"/>
                </a:solidFill>
                <a:latin typeface="-apple-system"/>
              </a:rPr>
              <a:t>2020-2025 гг.</a:t>
            </a:r>
            <a:br>
              <a:rPr lang="ru-RU" sz="2800" b="1" dirty="0" smtClean="0">
                <a:solidFill>
                  <a:srgbClr val="495057"/>
                </a:solidFill>
                <a:latin typeface="-apple-system"/>
              </a:rPr>
            </a:br>
            <a:endParaRPr lang="ru-RU" sz="28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8728" y="30689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700808"/>
            <a:ext cx="763284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«Ступенька </a:t>
            </a:r>
            <a:r>
              <a:rPr lang="ru-RU" sz="2800" b="1" i="1" dirty="0">
                <a:solidFill>
                  <a:srgbClr val="FF0000"/>
                </a:solidFill>
              </a:rPr>
              <a:t>к здоровью </a:t>
            </a:r>
            <a:r>
              <a:rPr lang="ru-RU" sz="2800" b="1" i="1" dirty="0" smtClean="0">
                <a:solidFill>
                  <a:srgbClr val="FF0000"/>
                </a:solidFill>
              </a:rPr>
              <a:t>–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сохранение </a:t>
            </a:r>
            <a:r>
              <a:rPr lang="ru-RU" sz="2800" b="1" i="1" dirty="0">
                <a:solidFill>
                  <a:srgbClr val="FF0000"/>
                </a:solidFill>
              </a:rPr>
              <a:t>и укрепление физического и психологического здоровья </a:t>
            </a:r>
            <a:r>
              <a:rPr lang="ru-RU" sz="2800" b="1" i="1" dirty="0" smtClean="0">
                <a:solidFill>
                  <a:srgbClr val="FF0000"/>
                </a:solidFill>
              </a:rPr>
              <a:t>педагога»</a:t>
            </a:r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>
                <a:latin typeface="Times New Roman"/>
                <a:ea typeface="Calibri"/>
              </a:rPr>
              <a:t>Октябрьская районная организация Профессионального союза  работников народного образования и науки </a:t>
            </a:r>
            <a:r>
              <a:rPr lang="ru-RU" sz="2000" dirty="0" smtClean="0">
                <a:latin typeface="Times New Roman"/>
                <a:ea typeface="Calibri"/>
              </a:rPr>
              <a:t>Российской </a:t>
            </a:r>
            <a:r>
              <a:rPr lang="ru-RU" sz="2000" dirty="0">
                <a:latin typeface="Times New Roman"/>
                <a:ea typeface="Calibri"/>
              </a:rPr>
              <a:t>Федерации</a:t>
            </a:r>
            <a:endParaRPr lang="ru-RU" sz="20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Ольга Анатольевна\Desktop\Москаленко ЮН проф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68" y="188640"/>
            <a:ext cx="1209232" cy="171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128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 Анатольевна\Desktop\здоровые решен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2616">
            <a:off x="2049802" y="337941"/>
            <a:ext cx="5452740" cy="363161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40568" y="0"/>
            <a:ext cx="4248472" cy="8640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Сплав молодых педагогов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по реке Обь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4" r="7170"/>
          <a:stretch/>
        </p:blipFill>
        <p:spPr bwMode="auto">
          <a:xfrm>
            <a:off x="4114081" y="3645024"/>
            <a:ext cx="5029919" cy="2780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688" y="3006806"/>
            <a:ext cx="5776791" cy="3851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2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34680" cy="77809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Взаимодействие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 волонтерами-медиками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9" name="Picture 5" descr="C:\Users\Ольга Анатольевна\Desktop\здоровые решение\IMG-ed910106f7c5935e78cb3dcc6e7c3c03-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6" r="15300" b="23879"/>
          <a:stretch/>
        </p:blipFill>
        <p:spPr bwMode="auto">
          <a:xfrm>
            <a:off x="3707903" y="2480677"/>
            <a:ext cx="5398036" cy="4168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9"/>
          <a:stretch/>
        </p:blipFill>
        <p:spPr bwMode="auto">
          <a:xfrm>
            <a:off x="3750834" y="120113"/>
            <a:ext cx="2837390" cy="2740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807" y="0"/>
            <a:ext cx="1728401" cy="17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C:\Users\Ольга Анатольевна\Desktop\здоровые решение\IMG-37697cd28da2ec2e95a0cc149fb9fb21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6"/>
          <a:stretch/>
        </p:blipFill>
        <p:spPr bwMode="auto">
          <a:xfrm>
            <a:off x="168218" y="1441930"/>
            <a:ext cx="3539685" cy="520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92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 Анатольевна\Desktop\здоровые решение\IMG-abc5ae0aa8ac4abb408ef08b4a50b1b2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576"/>
            <a:ext cx="6298229" cy="4723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72616" y="116632"/>
            <a:ext cx="4562610" cy="7060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10 000 шагов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к жизни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5" name="Picture 7" descr="C:\Users\Ольга Анатольевна\Desktop\здоровые решение\IMG-eac15133bd309956103c5d5134b57983-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" t="25004" r="13035" b="23241"/>
          <a:stretch/>
        </p:blipFill>
        <p:spPr bwMode="auto">
          <a:xfrm>
            <a:off x="355261" y="3905876"/>
            <a:ext cx="8248261" cy="2957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397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Производственная гимнастика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Ольга Анатольевна\Desktop\здоровые решение\IMG_85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7" b="3178"/>
          <a:stretch/>
        </p:blipFill>
        <p:spPr bwMode="auto">
          <a:xfrm rot="21108336">
            <a:off x="202467" y="1317648"/>
            <a:ext cx="4908173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Ольга Анатольевна\Desktop\здоровые решение\IMG_90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" t="18439" r="7725"/>
          <a:stretch/>
        </p:blipFill>
        <p:spPr bwMode="auto">
          <a:xfrm rot="415264">
            <a:off x="4517120" y="1484784"/>
            <a:ext cx="4626499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Ольга Анатольевна\Desktop\здоровые решение\IMG-c829175c0811166cbfd01544737332c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2" b="10968"/>
          <a:stretch/>
        </p:blipFill>
        <p:spPr bwMode="auto">
          <a:xfrm>
            <a:off x="2483768" y="3501008"/>
            <a:ext cx="4155317" cy="3580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01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06897" y="39293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Человек идущий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Ольга Анатольевна\Desktop\здоровые решение\20211207_1150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204"/>
            <a:ext cx="1812452" cy="1980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Ольга Анатольевна\Desktop\здоровые решение\20211015_1731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23728" y="566681"/>
            <a:ext cx="4608512" cy="3456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Ольга Анатольевна\Desktop\здоровые решение\IMG-409e6fc22088f252bc9ad878ba146504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6" r="4449" b="28005"/>
          <a:stretch/>
        </p:blipFill>
        <p:spPr bwMode="auto">
          <a:xfrm>
            <a:off x="82351" y="3529218"/>
            <a:ext cx="4758267" cy="3250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льга Анатольевна\Desktop\здоровые решение\Кормушка для Белочки_Приобье_ХМАО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16692" y="2790341"/>
            <a:ext cx="3963746" cy="2972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726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934" y="116632"/>
            <a:ext cx="288032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Сдаем ГТО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5" descr="C:\Users\Ольга Анатольевна\Desktop\здоровые решение\IMG-bd160cca563a8dbed0e39647f2ff6a9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2" y="2833346"/>
            <a:ext cx="4968552" cy="3726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ьга Анатольевна\Desktop\здоровые решение\IMG-7c46cc4c7ceeec561c671988b1c56036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0" b="21544"/>
          <a:stretch/>
        </p:blipFill>
        <p:spPr bwMode="auto">
          <a:xfrm>
            <a:off x="5322110" y="3525166"/>
            <a:ext cx="3560258" cy="303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льга Анатольевна\Downloads\20220418_1515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518" y="502688"/>
            <a:ext cx="3962787" cy="2642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Ольга Анатольевна\Desktop\здоровые решение\IMG-2b8ff3c15897842432cb6357a512a519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826" y="337528"/>
            <a:ext cx="2105884" cy="28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753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Спортивный праздник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C:\Users\Ольга Анатольевна\Desktop\_DSC43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172" b="17395"/>
          <a:stretch/>
        </p:blipFill>
        <p:spPr bwMode="auto">
          <a:xfrm>
            <a:off x="251520" y="3861048"/>
            <a:ext cx="8771580" cy="2878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8" r="12738"/>
          <a:stretch/>
        </p:blipFill>
        <p:spPr bwMode="auto">
          <a:xfrm>
            <a:off x="251520" y="812777"/>
            <a:ext cx="4248472" cy="3188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3" t="23775" r="29112"/>
          <a:stretch/>
        </p:blipFill>
        <p:spPr bwMode="auto">
          <a:xfrm>
            <a:off x="5004048" y="908720"/>
            <a:ext cx="3895126" cy="316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5870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43</Words>
  <Application>Microsoft Office PowerPoint</Application>
  <PresentationFormat>Экран (4:3)</PresentationFormat>
  <Paragraphs>15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Программа  территориальной организации 2020-2025 гг. </vt:lpstr>
      <vt:lpstr>Сплав молодых педагогов  по реке Обь</vt:lpstr>
      <vt:lpstr>Взаимодействие  с волонтерами-медиками</vt:lpstr>
      <vt:lpstr>10 000 шагов  к жизни</vt:lpstr>
      <vt:lpstr>Производственная гимнастика</vt:lpstr>
      <vt:lpstr>Человек идущий</vt:lpstr>
      <vt:lpstr>Сдаем ГТО</vt:lpstr>
      <vt:lpstr>Спортивный праздник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Сплав молодых педагогов  по реке Обь</dc:title>
  <dc:creator>Ольга Анатольевна</dc:creator>
  <cp:lastModifiedBy>RePack by Diakov</cp:lastModifiedBy>
  <cp:revision>20</cp:revision>
  <dcterms:created xsi:type="dcterms:W3CDTF">2022-04-16T13:15:33Z</dcterms:created>
  <dcterms:modified xsi:type="dcterms:W3CDTF">2022-04-20T10:39:15Z</dcterms:modified>
</cp:coreProperties>
</file>