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8" r:id="rId3"/>
    <p:sldId id="267" r:id="rId4"/>
    <p:sldId id="268" r:id="rId5"/>
    <p:sldId id="269" r:id="rId6"/>
    <p:sldId id="270" r:id="rId7"/>
    <p:sldId id="276" r:id="rId8"/>
    <p:sldId id="280" r:id="rId9"/>
    <p:sldId id="282" r:id="rId10"/>
    <p:sldId id="28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8DA3"/>
    <a:srgbClr val="7A8BB6"/>
    <a:srgbClr val="F1F1F1"/>
    <a:srgbClr val="DEEBF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241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945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4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3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37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22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795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382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837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815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20442-6591-44CC-A438-BBC084FFE385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0BB59-6C38-4D13-AD1B-746904E1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41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" y="-91440"/>
            <a:ext cx="1218801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54340" y="2053280"/>
            <a:ext cx="82873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Программа развития студенческого спорта и пропаганды ЗОЖ в ЮРГПУ (НПИ) имени М. И. Платова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064" y="174039"/>
            <a:ext cx="2280936" cy="161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5992" y="1420902"/>
            <a:ext cx="9309688" cy="4770537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 marL="0" lvl="1" algn="just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расширить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перечень видов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спорта, представленных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на спортивных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соревнованиях;</a:t>
            </a:r>
          </a:p>
          <a:p>
            <a:pPr lvl="1" algn="just"/>
            <a:endParaRPr lang="ru-RU" sz="2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lvl="1" indent="-457200" algn="just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привлечь большее количество спортивных организаций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г. Новочеркасска к проведению соревнований и различных физкультурно-оздоровительных мероприятий;</a:t>
            </a:r>
            <a:endParaRPr lang="ru-RU" sz="3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ru-RU" sz="2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разработать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комплекса гимнастических упражнений для студентов.</a:t>
            </a:r>
            <a:endParaRPr lang="ru-RU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	</a:t>
            </a:r>
            <a:endParaRPr lang="ru-RU" sz="2400" b="0" i="0" dirty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391886"/>
            <a:ext cx="12192000" cy="878114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Перспективы развития проекта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93292" y="1523899"/>
            <a:ext cx="493776" cy="816715"/>
          </a:xfrm>
          <a:prstGeom prst="round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93292" y="2849787"/>
            <a:ext cx="493776" cy="1580133"/>
          </a:xfrm>
          <a:prstGeom prst="round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93292" y="5011503"/>
            <a:ext cx="493776" cy="731520"/>
          </a:xfrm>
          <a:prstGeom prst="round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" y="127000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4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7632" y="2345734"/>
            <a:ext cx="102047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Популяризация здорового образа жизни в студенческой среде ЮРГПУ (НПИ), обеспечение всех необходимых условий для гармоничного развития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студентов.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83177"/>
            <a:ext cx="12192000" cy="886823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Цель</a:t>
            </a:r>
            <a:endParaRPr lang="ru-RU" sz="5400" b="1" dirty="0">
              <a:solidFill>
                <a:srgbClr val="F1F1F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endParaRPr lang="ru-RU" sz="2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5256" y="2345734"/>
            <a:ext cx="493776" cy="2308324"/>
          </a:xfrm>
          <a:prstGeom prst="round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" y="127000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6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3292" y="1420902"/>
            <a:ext cx="9962388" cy="5909310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 lvl="1" algn="just"/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	</a:t>
            </a:r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Максимальное вовлечение обучающихся в 	спортивную и физкультурно-оздоровительную</a:t>
            </a:r>
          </a:p>
          <a:p>
            <a:pPr lvl="2" algn="just"/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деятельность;</a:t>
            </a:r>
          </a:p>
          <a:p>
            <a:endParaRPr lang="ru-RU" sz="2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1" algn="just"/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	Разработка </a:t>
            </a:r>
            <a:r>
              <a:rPr lang="ru-RU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и проведение профилактических и </a:t>
            </a:r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	агитационных мероприятий, способствующих  отказу</a:t>
            </a:r>
          </a:p>
          <a:p>
            <a:pPr lvl="1" algn="just"/>
            <a:r>
              <a:rPr lang="ru-RU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   от </a:t>
            </a:r>
            <a:r>
              <a:rPr lang="ru-RU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вредных привычек </a:t>
            </a:r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среди </a:t>
            </a:r>
            <a:r>
              <a:rPr lang="ru-RU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студентов</a:t>
            </a:r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</a:p>
          <a:p>
            <a:pPr algn="just"/>
            <a:r>
              <a:rPr lang="ru-RU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        </a:t>
            </a:r>
          </a:p>
          <a:p>
            <a:pPr lvl="2" algn="just"/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Контроль качества питания и мониторинги мнения студентов с целью совершенствования системы общественного питания на территории ЮРГПУ (НПИ)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ru-RU" sz="2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just"/>
            <a:r>
              <a:rPr lang="ru-RU" sz="2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         </a:t>
            </a:r>
          </a:p>
          <a:p>
            <a:endParaRPr lang="ru-RU" sz="24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r>
              <a:rPr lang="ru-RU" dirty="0" smtClean="0"/>
              <a:t>                  </a:t>
            </a:r>
            <a:endParaRPr lang="ru-RU" sz="24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	</a:t>
            </a:r>
            <a:endParaRPr lang="ru-RU" sz="2400" b="0" i="0" dirty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391886"/>
            <a:ext cx="12192000" cy="878114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Задачи</a:t>
            </a:r>
            <a:endParaRPr lang="ru-RU" sz="5400" b="1" dirty="0">
              <a:solidFill>
                <a:srgbClr val="F1F1F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endParaRPr lang="ru-RU" sz="2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52216" y="1544013"/>
            <a:ext cx="493776" cy="1108040"/>
          </a:xfrm>
          <a:prstGeom prst="round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52216" y="3084059"/>
            <a:ext cx="493776" cy="1122182"/>
          </a:xfrm>
          <a:prstGeom prst="round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52216" y="4638247"/>
            <a:ext cx="493776" cy="1179079"/>
          </a:xfrm>
          <a:prstGeom prst="round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" y="127000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71271" y="254001"/>
            <a:ext cx="100559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Организация досуговой </a:t>
            </a:r>
            <a:r>
              <a:rPr lang="ru-RU" sz="2400" dirty="0" smtClean="0">
                <a:latin typeface="Arial Black" panose="020B0A04020102020204" pitchFamily="34" charset="0"/>
              </a:rPr>
              <a:t>деятельности</a:t>
            </a:r>
          </a:p>
          <a:p>
            <a:pPr algn="ctr"/>
            <a:r>
              <a:rPr lang="ru-RU" sz="2400" dirty="0" smtClean="0">
                <a:latin typeface="Arial Black" panose="020B0A04020102020204" pitchFamily="34" charset="0"/>
              </a:rPr>
              <a:t> </a:t>
            </a:r>
            <a:r>
              <a:rPr lang="ru-RU" sz="2400" dirty="0">
                <a:latin typeface="Arial Black" panose="020B0A04020102020204" pitchFamily="34" charset="0"/>
              </a:rPr>
              <a:t>и активного отдыха – это направление написать сверху</a:t>
            </a:r>
            <a:endParaRPr lang="ru-RU" sz="24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903" y="1505829"/>
            <a:ext cx="3086846" cy="1957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812" y="1502093"/>
            <a:ext cx="3272268" cy="19468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60" y="1505829"/>
            <a:ext cx="2926080" cy="19431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1903" y="4660847"/>
            <a:ext cx="3086846" cy="1842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812" y="4660846"/>
            <a:ext cx="3272268" cy="1842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60" y="4660847"/>
            <a:ext cx="2926080" cy="1842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Прямоугольник 19"/>
          <p:cNvSpPr/>
          <p:nvPr/>
        </p:nvSpPr>
        <p:spPr>
          <a:xfrm>
            <a:off x="502920" y="3995876"/>
            <a:ext cx="11277600" cy="66039"/>
          </a:xfrm>
          <a:prstGeom prst="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Book" panose="020B05030201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8954" y="3524999"/>
            <a:ext cx="1992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Легкая атлетика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  <a:ea typeface="Roboto" panose="020000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35385" y="3532908"/>
            <a:ext cx="129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Волейбол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  <a:ea typeface="Roboto" panose="020000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590479" y="3532908"/>
            <a:ext cx="1178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Борьба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76120" y="4231096"/>
            <a:ext cx="1114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Шашки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266673" y="4231096"/>
            <a:ext cx="1827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День здоровья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590479" y="4231096"/>
            <a:ext cx="1284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Шахматы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" y="290178"/>
            <a:ext cx="12192000" cy="878222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	      Организация </a:t>
            </a:r>
            <a:r>
              <a:rPr lang="ru-RU" sz="2800" b="1" dirty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досуговой деятельности и </a:t>
            </a:r>
            <a:r>
              <a:rPr lang="ru-RU" sz="28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активного отдыха </a:t>
            </a:r>
            <a:endParaRPr lang="ru-RU" sz="2800" b="1" dirty="0">
              <a:solidFill>
                <a:srgbClr val="F1F1F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6" y="33330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26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" y="296091"/>
            <a:ext cx="12192000" cy="872309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	      Организация </a:t>
            </a:r>
            <a:r>
              <a:rPr lang="ru-RU" sz="2800" b="1" dirty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досуговой деятельности и активного отдыха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58" y="1409332"/>
            <a:ext cx="3366565" cy="2034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672" y="1409548"/>
            <a:ext cx="3594682" cy="20341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354" y="1409332"/>
            <a:ext cx="3124086" cy="20831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50832" y="3927200"/>
            <a:ext cx="11277600" cy="66039"/>
          </a:xfrm>
          <a:prstGeom prst="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ranklin Gothic Heavy" panose="020B0903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5073" y="3509356"/>
            <a:ext cx="2539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«Настольный теннис»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3662" y="3509356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Отжимания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15485" y="3532325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Скиппинг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3077" y="3880282"/>
            <a:ext cx="2153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«А ну-ка, парни, 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а ну-ка, девушки»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9665" y="4026366"/>
            <a:ext cx="2352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«Фестиваль спорта»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767651" y="4027290"/>
            <a:ext cx="305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Киберспортивный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 турнир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05" y="4449754"/>
            <a:ext cx="3361068" cy="2157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672" y="4449754"/>
            <a:ext cx="3594682" cy="2211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https://sun9-29.userapi.com/s/v1/if1/mzcXxoyM2_AvkPo6dBj7qIkJ0QHNJtS_k8GxY2XUu65Jn5cjb7FcpIaOmrZfhsmXTKdPQ9Kw.jpg?size=1280x851&amp;quality=96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1453" y="4449754"/>
            <a:ext cx="3124086" cy="2218832"/>
          </a:xfrm>
          <a:prstGeom prst="rect">
            <a:avLst/>
          </a:prstGeom>
          <a:noFill/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124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7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" y="269966"/>
            <a:ext cx="12192000" cy="898434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	      Организация </a:t>
            </a:r>
            <a:r>
              <a:rPr lang="ru-RU" sz="2800" b="1" dirty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досуговой деятельности и активного отдыха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2920" y="3995876"/>
            <a:ext cx="11277600" cy="66039"/>
          </a:xfrm>
          <a:prstGeom prst="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126" y="1415594"/>
            <a:ext cx="3159919" cy="20934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1105602" y="3436320"/>
            <a:ext cx="3050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Дискуссионная площадка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 «Хочу сказать»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  <a:ea typeface="Roboto" panose="020000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80418" y="3577435"/>
            <a:ext cx="3028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Школа актива «Я - лидер»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  <a:ea typeface="Roboto" panose="02000000000000000000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06479" y="3577435"/>
            <a:ext cx="3251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Школа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актива «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ПРОмедиа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  <a:ea typeface="Roboto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43346" y="4160513"/>
            <a:ext cx="8996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Roboto" panose="02000000000000000000" pitchFamily="2" charset="0"/>
              </a:rPr>
              <a:t>Молодёжный фестиваль «Готов к труду и обороне»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  <a:ea typeface="Roboto" panose="02000000000000000000" pitchFamily="2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650" y="1415596"/>
            <a:ext cx="3579930" cy="2112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https://sun9-80.userapi.com/s/v1/if2/16-j_UX_vT8frCKnH85Bj95vr7mMSDKSzgODWaOq32ZvRhql2Djx0cyVqrfH6ZHx_smoRIUD53tME23X6QHRN0Sl.jpg?size=1600x1066&amp;quality=96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315" y="1415594"/>
            <a:ext cx="3221331" cy="2093447"/>
          </a:xfrm>
          <a:prstGeom prst="rect">
            <a:avLst/>
          </a:prstGeom>
          <a:noFill/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43.userapi.com/s/v1/if1/aulXjqDvn0YV3QkFNwE8iGyBUHmhlp0lhvySGyIpCF7HYu6cJex1GkNgB3qtjzcV_QVXnf49.jpg?size=2560x1700&amp;quality=96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126" y="4653945"/>
            <a:ext cx="3159919" cy="2098384"/>
          </a:xfrm>
          <a:prstGeom prst="rect">
            <a:avLst/>
          </a:prstGeom>
          <a:noFill/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55.userapi.com/s/v1/if2/4hNOJXcRopIsYMKOC9Rjp7t0-jCyhSG8KrxY5fn6YMxog0S7yfeOB_5wQg_f92THtHFnzQZdn0hjVvOTdxZ5aZJ4.jpg?size=1000x666&amp;quality=96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651" y="4653945"/>
            <a:ext cx="3579929" cy="2106469"/>
          </a:xfrm>
          <a:prstGeom prst="rect">
            <a:avLst/>
          </a:prstGeom>
          <a:noFill/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63.userapi.com/s/v1/if2/UWyUgSkkfJr4cNWnAtJCEEbx6p94OWXismxUdHDCUMHVhfQ3cdXKCwwdWG9aGeCnsFw8K1TgSEgTQyAR4-fSdgSQ.jpg?size=2560x1707&amp;quality=96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315" y="4658148"/>
            <a:ext cx="3221331" cy="2094181"/>
          </a:xfrm>
          <a:prstGeom prst="rect">
            <a:avLst/>
          </a:prstGeom>
          <a:noFill/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" y="18695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90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" y="278674"/>
            <a:ext cx="12192000" cy="889726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	</a:t>
            </a:r>
            <a:r>
              <a:rPr lang="ru-RU" sz="2800" b="1" dirty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     Профилактика </a:t>
            </a:r>
            <a:r>
              <a:rPr lang="ru-RU" sz="2800" b="1" dirty="0" err="1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табакокурения</a:t>
            </a:r>
            <a:r>
              <a:rPr lang="ru-RU" sz="2800" b="1" dirty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 наркомании, алкоголизма и других форм зависимости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0832" y="3927200"/>
            <a:ext cx="11277600" cy="66039"/>
          </a:xfrm>
          <a:prstGeom prst="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ranklin Gothic Heavy" panose="020B0903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45" y="1417531"/>
            <a:ext cx="3238967" cy="1967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492" y="1417530"/>
            <a:ext cx="3120892" cy="19676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45" y="4503255"/>
            <a:ext cx="3238967" cy="20792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881954" y="3497767"/>
            <a:ext cx="6620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Акция «Меняем никотин на витамин»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4303" y="4063581"/>
            <a:ext cx="329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Лекция «Просто о здоровье»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371" y="4475190"/>
            <a:ext cx="3076013" cy="21374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ttps://sun9-62.userapi.com/s/v1/if1/ZIR9c-8NpKqnMJ-Po4QVWykqrJnsx0yvaJWd8mASxnMxcIbikz9ZW5_v7NZAlj3NFXqJdQ.jpg?size=2560x1707&amp;quality=96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643" y="1417530"/>
            <a:ext cx="3030649" cy="1968157"/>
          </a:xfrm>
          <a:prstGeom prst="rect">
            <a:avLst/>
          </a:prstGeom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192037" y="3907727"/>
            <a:ext cx="3955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Беседа «ВИЧ.СПИД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. Как развивается эпидемия?»</a:t>
            </a:r>
          </a:p>
        </p:txBody>
      </p:sp>
      <p:pic>
        <p:nvPicPr>
          <p:cNvPr id="1032" name="Picture 8" descr="https://sun9-23.userapi.com/s/v1/if1/b-HpihXRD3CrDlS_uhjuLCu0gjUwunxGjsBmw1n7OqDxS8TmtH-kE7in8W1wiOnhug2p1WFL.jpg?size=1280x883&amp;quality=96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643" y="4503255"/>
            <a:ext cx="3030649" cy="2137485"/>
          </a:xfrm>
          <a:prstGeom prst="rect">
            <a:avLst/>
          </a:prstGeom>
          <a:noFill/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891066" y="3901708"/>
            <a:ext cx="3955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Конкурс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социальных плакатов «Наркотики или жизнь?!»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31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9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" y="287383"/>
            <a:ext cx="12192000" cy="881017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3200" b="1" dirty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Оздоровление и отдых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0832" y="3927200"/>
            <a:ext cx="11277600" cy="66039"/>
          </a:xfrm>
          <a:prstGeom prst="rect">
            <a:avLst/>
          </a:prstGeom>
          <a:solidFill>
            <a:srgbClr val="7A8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ranklin Gothic Heavy" panose="020B0903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04" y="4703386"/>
            <a:ext cx="2854528" cy="1957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0" b="22405"/>
          <a:stretch/>
        </p:blipFill>
        <p:spPr>
          <a:xfrm>
            <a:off x="8089732" y="4703386"/>
            <a:ext cx="3038516" cy="1882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306" y="4703386"/>
            <a:ext cx="3030752" cy="1957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04" y="1486748"/>
            <a:ext cx="2854528" cy="196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306" y="1486748"/>
            <a:ext cx="3030752" cy="196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32" y="1486748"/>
            <a:ext cx="3038516" cy="196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755104" y="3490844"/>
            <a:ext cx="10373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Спортивно-оздоровительный лагерь «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Кишкет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34547" y="4060263"/>
            <a:ext cx="3230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Отдых на Черноморском побережье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62307" y="4057055"/>
            <a:ext cx="2693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Оздоровление на базе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СОК «ДОН»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7233" y="4025147"/>
            <a:ext cx="3230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Отдых на Черноморском побережье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25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7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" y="278674"/>
            <a:ext cx="12192000" cy="889726"/>
          </a:xfrm>
          <a:prstGeom prst="rect">
            <a:avLst/>
          </a:prstGeom>
          <a:solidFill>
            <a:srgbClr val="7A8B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	</a:t>
            </a:r>
            <a:r>
              <a:rPr lang="ru-RU" sz="3200" b="1" dirty="0">
                <a:solidFill>
                  <a:srgbClr val="F1F1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     Информационное обеспечение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5" y="1624987"/>
            <a:ext cx="3724811" cy="4559998"/>
          </a:xfrm>
          <a:prstGeom prst="rect">
            <a:avLst/>
          </a:prstGeom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457" y="1624987"/>
            <a:ext cx="3386023" cy="4559998"/>
          </a:xfrm>
          <a:prstGeom prst="rect">
            <a:avLst/>
          </a:prstGeom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921" y="1624987"/>
            <a:ext cx="3394599" cy="4559998"/>
          </a:xfrm>
          <a:prstGeom prst="rect">
            <a:avLst/>
          </a:prstGeom>
          <a:ln w="190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0"/>
            <a:ext cx="1974415" cy="13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7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2940</TotalTime>
  <Words>201</Words>
  <Application>Microsoft Office PowerPoint</Application>
  <PresentationFormat>Широкоэкранный</PresentationFormat>
  <Paragraphs>57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Franklin Gothic Book</vt:lpstr>
      <vt:lpstr>Franklin Gothic Heavy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WIZA</dc:creator>
  <cp:lastModifiedBy>Александр Недовесов</cp:lastModifiedBy>
  <cp:revision>194</cp:revision>
  <dcterms:created xsi:type="dcterms:W3CDTF">2019-03-22T11:47:35Z</dcterms:created>
  <dcterms:modified xsi:type="dcterms:W3CDTF">2022-04-20T22:00:35Z</dcterms:modified>
</cp:coreProperties>
</file>