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5" r:id="rId5"/>
    <p:sldId id="260" r:id="rId6"/>
    <p:sldId id="261" r:id="rId7"/>
    <p:sldId id="262" r:id="rId8"/>
    <p:sldId id="263" r:id="rId9"/>
    <p:sldId id="264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B81B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98D6-47B0-4B3D-8016-5960B052329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51E96-9751-48D4-867A-DBB04E1CE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239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98D6-47B0-4B3D-8016-5960B052329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51E96-9751-48D4-867A-DBB04E1CE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250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98D6-47B0-4B3D-8016-5960B052329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51E96-9751-48D4-867A-DBB04E1CE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580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98D6-47B0-4B3D-8016-5960B052329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51E96-9751-48D4-867A-DBB04E1CE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054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98D6-47B0-4B3D-8016-5960B052329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51E96-9751-48D4-867A-DBB04E1CE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987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98D6-47B0-4B3D-8016-5960B052329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51E96-9751-48D4-867A-DBB04E1CE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470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98D6-47B0-4B3D-8016-5960B052329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51E96-9751-48D4-867A-DBB04E1CE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994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98D6-47B0-4B3D-8016-5960B052329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51E96-9751-48D4-867A-DBB04E1CE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228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98D6-47B0-4B3D-8016-5960B052329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51E96-9751-48D4-867A-DBB04E1CE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158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98D6-47B0-4B3D-8016-5960B052329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51E96-9751-48D4-867A-DBB04E1CE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017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798D6-47B0-4B3D-8016-5960B052329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51E96-9751-48D4-867A-DBB04E1CE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261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798D6-47B0-4B3D-8016-5960B0523299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51E96-9751-48D4-867A-DBB04E1CEB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205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08790" y="422735"/>
            <a:ext cx="767511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Проект</a:t>
            </a:r>
          </a:p>
          <a:p>
            <a:pPr algn="ctr"/>
            <a:r>
              <a:rPr lang="ru-RU" sz="5400" b="1" cap="none" spc="0" dirty="0" smtClean="0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«Движение – это жизнь»</a:t>
            </a:r>
            <a:endParaRPr lang="ru-RU" sz="5400" b="1" cap="none" spc="0" dirty="0">
              <a:ln w="13462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51798" y="4581994"/>
            <a:ext cx="868840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Первичная профсоюзная организация </a:t>
            </a:r>
          </a:p>
          <a:p>
            <a:pPr algn="ctr"/>
            <a:r>
              <a:rPr lang="ru-RU" sz="3200" b="1" cap="none" spc="0" dirty="0" smtClean="0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ОГБПОУ  «Рязанский педагогический колледж</a:t>
            </a:r>
            <a:r>
              <a:rPr lang="ru-RU" sz="2800" b="1" cap="none" spc="0" dirty="0" smtClean="0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»</a:t>
            </a:r>
            <a:endParaRPr lang="ru-RU" sz="2800" b="1" cap="none" spc="0" dirty="0">
              <a:ln w="13462">
                <a:solidFill>
                  <a:sysClr val="windowText" lastClr="000000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514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09521" y="1837275"/>
            <a:ext cx="1044901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8000" b="1" cap="none" spc="0" dirty="0">
              <a:ln w="222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534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" y="327652"/>
            <a:ext cx="6599207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создание механизма </a:t>
            </a:r>
          </a:p>
          <a:p>
            <a:pPr algn="ctr"/>
            <a:r>
              <a:rPr lang="ru-RU" sz="3600" b="1" dirty="0" smtClean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устойчивых потребностей в развитии системы формирования, сохранения и укрепления здоровья субъектов образовательного процесса в ОГБПОУ «Рязанский педагогический колледж в свете концепции модернизации Российского образования и его реализация</a:t>
            </a:r>
            <a:endParaRPr lang="ru-RU" sz="4400" b="1" dirty="0">
              <a:ln w="2222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7064" y="1501930"/>
            <a:ext cx="5512279" cy="370365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342886" y="2341899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231738" y="3715663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9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2334" y="400939"/>
            <a:ext cx="5198358" cy="287709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035656" y="0"/>
            <a:ext cx="480554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Открытая площадка ОГБПОУ РПК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595" y="400939"/>
            <a:ext cx="689240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Материально-техническая база </a:t>
            </a:r>
          </a:p>
          <a:p>
            <a:pPr algn="ctr"/>
            <a:r>
              <a:rPr lang="ru-RU" sz="3600" b="1" dirty="0" smtClean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ОГБПОУ РПК</a:t>
            </a:r>
            <a:endParaRPr lang="ru-RU" sz="3600" b="1" cap="none" spc="0" dirty="0">
              <a:ln w="2222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759" y="3416622"/>
            <a:ext cx="3097036" cy="23227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6086" y="4578011"/>
            <a:ext cx="7364606" cy="207891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635" y="1813941"/>
            <a:ext cx="3365284" cy="139000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2474" y="3278038"/>
            <a:ext cx="3767655" cy="139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8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91397" y="68859"/>
            <a:ext cx="477085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Спортивный инвентарь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879" y="1339352"/>
            <a:ext cx="2117324" cy="13809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2254" y="1830596"/>
            <a:ext cx="3036289" cy="1472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551" y="4168435"/>
            <a:ext cx="3226279" cy="21500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62268" y="4787660"/>
            <a:ext cx="1857416" cy="175978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95944" y="886241"/>
            <a:ext cx="173919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Бодибары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20895" y="1142580"/>
            <a:ext cx="291900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Полусфера </a:t>
            </a:r>
            <a:r>
              <a:rPr lang="en-US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BOSU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25202" y="3645215"/>
            <a:ext cx="159697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Фитболы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511266" y="4264440"/>
            <a:ext cx="268073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Степ-платформа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91396" y="1123916"/>
            <a:ext cx="17016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cap="none" spc="0" dirty="0" err="1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Медболы</a:t>
            </a:r>
            <a:endParaRPr lang="ru-RU" sz="2800" b="1" cap="none" spc="0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77897" y="1563432"/>
            <a:ext cx="199785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cap="none" spc="0" dirty="0" err="1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Плиотумба</a:t>
            </a:r>
            <a:endParaRPr lang="ru-RU" sz="2800" b="1" cap="none" spc="0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46033" y="2170356"/>
            <a:ext cx="412972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Блоки и ремни для йоги</a:t>
            </a:r>
            <a:endParaRPr lang="ru-RU" sz="2800" b="1" cap="none" spc="0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63907" y="2813834"/>
            <a:ext cx="388529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Изотонические кольца</a:t>
            </a:r>
            <a:endParaRPr lang="ru-RU" sz="2800" b="1" cap="none" spc="0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91286" y="3410933"/>
            <a:ext cx="492205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Многофункциональная рама</a:t>
            </a:r>
            <a:endParaRPr lang="ru-RU" sz="2800" b="1" cap="none" spc="0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98787" y="3941548"/>
            <a:ext cx="568796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Мячи для баскетбола, волейбола, </a:t>
            </a:r>
          </a:p>
          <a:p>
            <a:pPr algn="ctr"/>
            <a:r>
              <a:rPr lang="ru-RU" sz="28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футбола, гандбола</a:t>
            </a:r>
            <a:endParaRPr lang="ru-RU" sz="2800" b="1" cap="none" spc="0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77501" y="4976929"/>
            <a:ext cx="457170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Велотренажеры и эллипсы</a:t>
            </a:r>
            <a:endParaRPr lang="ru-RU" sz="2800" b="1" cap="none" spc="0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39964" y="5534007"/>
            <a:ext cx="3973973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cap="none" spc="0" dirty="0" err="1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Гимнастически</a:t>
            </a:r>
            <a:r>
              <a:rPr lang="ru-RU" sz="28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маты и</a:t>
            </a:r>
          </a:p>
          <a:p>
            <a:pPr algn="ctr"/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коврики</a:t>
            </a:r>
            <a:endParaRPr lang="ru-RU" sz="2800" b="1" cap="none" spc="0" dirty="0">
              <a:ln>
                <a:solidFill>
                  <a:sysClr val="windowText" lastClr="000000"/>
                </a:solidFill>
              </a:ln>
              <a:solidFill>
                <a:srgbClr val="00B0F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969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90761" y="166353"/>
            <a:ext cx="681750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грамотности и 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информированности субъектов 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 процесса</a:t>
            </a:r>
            <a:endParaRPr lang="ru-RU" sz="36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79085" y="4178186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5999" y="514876"/>
            <a:ext cx="4578353" cy="3436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http://qrcoder.ru/code/?https%3A%2F%2Fvk.com%2Fpublic188040510&amp;4&amp;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37" y="2019300"/>
            <a:ext cx="14097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82305" y="2198756"/>
            <a:ext cx="371787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</a:t>
            </a:r>
            <a:r>
              <a:rPr lang="ru-RU" sz="36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Вконтакте</a:t>
            </a:r>
            <a:endParaRPr lang="ru-RU" sz="36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ОГБПОУ «РПК»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://qrcoder.ru/code/?http%3A%2F%2Fpedcolledgerzn.ru%2Fcategory%2F%25d0%25bd%25d0%25be%25d0%25b2%25d0%25be%25d1%2581%25d1%2582%25d0%25b8%2F&amp;4&amp;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5176" y="4466377"/>
            <a:ext cx="156210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360002" y="4782075"/>
            <a:ext cx="321088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Сайт ОГБПОУ </a:t>
            </a:r>
          </a:p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«РПК»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298604" y="3399085"/>
            <a:ext cx="3843763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128880" y="5988049"/>
            <a:ext cx="3843763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005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2371" y="233184"/>
            <a:ext cx="815255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</a:rPr>
              <a:t>В здоровом теле - здоровый дух</a:t>
            </a:r>
            <a:endParaRPr lang="ru-RU" sz="4400" b="1" cap="none" spc="0" dirty="0">
              <a:ln w="2222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183235" y="617904"/>
            <a:ext cx="371127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Секция </a:t>
            </a:r>
          </a:p>
          <a:p>
            <a:pPr algn="r"/>
            <a:r>
              <a:rPr lang="en-US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«Body Evolution»</a:t>
            </a:r>
            <a:endParaRPr lang="ru-RU" sz="5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8308" y="1240749"/>
            <a:ext cx="47074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Секция </a:t>
            </a:r>
          </a:p>
          <a:p>
            <a:r>
              <a:rPr lang="en-US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«Functional Training»</a:t>
            </a:r>
            <a:r>
              <a:rPr lang="ru-RU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95292" y="2538203"/>
            <a:ext cx="27879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Танцы </a:t>
            </a:r>
          </a:p>
          <a:p>
            <a:pPr algn="ctr"/>
            <a:r>
              <a:rPr lang="en-US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«Dance Mix»</a:t>
            </a:r>
            <a:endParaRPr lang="ru-RU" sz="36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454222"/>
            <a:ext cx="5222328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основе лежит функциональная</a:t>
            </a:r>
          </a:p>
          <a:p>
            <a:pPr algn="ctr"/>
            <a:r>
              <a:rPr lang="ru-RU" sz="2800" dirty="0" smtClean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подготовка, которая развивает</a:t>
            </a:r>
          </a:p>
          <a:p>
            <a:pPr algn="ctr"/>
            <a:r>
              <a:rPr lang="ru-RU" sz="2800" b="0" cap="none" spc="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аэробные способности</a:t>
            </a:r>
          </a:p>
          <a:p>
            <a:pPr algn="ctr"/>
            <a:r>
              <a:rPr lang="ru-RU" sz="2800" dirty="0" smtClean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организма</a:t>
            </a:r>
            <a:endParaRPr lang="ru-RU" sz="28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93684" y="2098627"/>
            <a:ext cx="4181722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Включены разнообразные</a:t>
            </a:r>
          </a:p>
          <a:p>
            <a:pPr algn="ctr"/>
            <a:r>
              <a:rPr lang="ru-RU" sz="2800" b="0" cap="none" spc="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</a:t>
            </a:r>
          </a:p>
          <a:p>
            <a:pPr algn="ctr"/>
            <a:r>
              <a:rPr lang="ru-RU" sz="2800" dirty="0" smtClean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силовой направленности </a:t>
            </a:r>
          </a:p>
          <a:p>
            <a:pPr algn="ctr"/>
            <a:r>
              <a:rPr lang="ru-RU" sz="2800" dirty="0" smtClean="0">
                <a:ln w="0"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фитнес-оборудованием.</a:t>
            </a:r>
          </a:p>
          <a:p>
            <a:pPr algn="ctr"/>
            <a:r>
              <a:rPr lang="ru-RU" sz="2800" b="0" cap="none" spc="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Цель-скульптура тела</a:t>
            </a:r>
            <a:endParaRPr lang="ru-RU" sz="2800" b="0" cap="none" spc="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79838" y="3770407"/>
            <a:ext cx="2818849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</a:t>
            </a:r>
          </a:p>
          <a:p>
            <a:pPr algn="ctr"/>
            <a:r>
              <a:rPr lang="ru-RU" sz="3200" b="1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эстрадного </a:t>
            </a:r>
          </a:p>
          <a:p>
            <a:pPr algn="ctr"/>
            <a:r>
              <a:rPr lang="ru-RU" sz="3200" b="1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современного </a:t>
            </a:r>
          </a:p>
          <a:p>
            <a:pPr algn="ctr"/>
            <a:r>
              <a:rPr lang="ru-RU" sz="3200" b="1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танца</a:t>
            </a:r>
            <a:endParaRPr lang="ru-RU" sz="3200" b="1" cap="none" spc="0" dirty="0">
              <a:ln w="22225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7882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01082" y="178884"/>
            <a:ext cx="611045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Повышение </a:t>
            </a:r>
          </a:p>
          <a:p>
            <a:pPr algn="ctr"/>
            <a:r>
              <a:rPr lang="ru-RU" sz="4400" b="1" cap="none" spc="0" dirty="0" smtClean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спортивного мастерства</a:t>
            </a:r>
            <a:endParaRPr lang="ru-RU" sz="4400" b="1" cap="none" spc="0" dirty="0">
              <a:ln w="2222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3546"/>
            <a:ext cx="2216990" cy="29559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3064" y="267883"/>
            <a:ext cx="3159689" cy="236976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98845" y="2967335"/>
            <a:ext cx="8794332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Призеры легкоатлетического </a:t>
            </a:r>
          </a:p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кросса, чемпионы в настольном теннисе,</a:t>
            </a:r>
          </a:p>
          <a:p>
            <a:pPr algn="ctr"/>
            <a:r>
              <a:rPr lang="ru-RU" sz="36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призеры в волейболе, </a:t>
            </a:r>
            <a:r>
              <a:rPr lang="ru-RU" sz="3600" b="1" cap="none" spc="0" dirty="0" err="1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стритболе</a:t>
            </a:r>
            <a:r>
              <a:rPr lang="ru-RU" sz="36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Плавании и лыжных гонках</a:t>
            </a:r>
            <a:endParaRPr lang="ru-RU" sz="3600" b="1" cap="none" spc="0" dirty="0" smtClean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045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358561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71045" y="376535"/>
            <a:ext cx="93108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/>
              </a:rPr>
              <a:t>Здоровая жизнь в твоих руках</a:t>
            </a:r>
            <a:endParaRPr lang="ru-RU" sz="5400" b="1" cap="none" spc="0" dirty="0">
              <a:ln w="2222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5164510"/>
              </p:ext>
            </p:extLst>
          </p:nvPr>
        </p:nvGraphicFramePr>
        <p:xfrm>
          <a:off x="152399" y="2929858"/>
          <a:ext cx="6601845" cy="371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Acrobat Document" r:id="rId4" imgW="7315200" imgH="4114800" progId="AcroExch.Document.DC">
                  <p:embed/>
                </p:oleObj>
              </mc:Choice>
              <mc:Fallback>
                <p:oleObj name="Acrobat Document" r:id="rId4" imgW="7315200" imgH="411480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399" y="2929858"/>
                        <a:ext cx="6601845" cy="371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4402" y="2408404"/>
            <a:ext cx="4572000" cy="3429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66259" y="1920855"/>
            <a:ext cx="359822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Марафон ходьбы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51602" y="1132695"/>
            <a:ext cx="6121611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для преподавателей</a:t>
            </a:r>
          </a:p>
          <a:p>
            <a:pPr algn="ctr"/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«Движение – это жизнь»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489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37055" y="431800"/>
            <a:ext cx="570803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Студенческий </a:t>
            </a:r>
          </a:p>
          <a:p>
            <a:pPr algn="ctr"/>
            <a:r>
              <a:rPr lang="ru-RU" sz="5400" b="1" cap="none" spc="0" dirty="0" smtClean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спортивный клуб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«Факел РПК»</a:t>
            </a:r>
            <a:endParaRPr lang="ru-RU" sz="5400" b="1" cap="none" spc="0" dirty="0">
              <a:ln w="2222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61464" y="572069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2222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98143" y="3017123"/>
            <a:ext cx="7116793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Разработаны Положение ССК</a:t>
            </a:r>
            <a:r>
              <a:rPr lang="ru-RU" sz="3200" dirty="0" smtClean="0">
                <a:ln w="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ru-RU" sz="3200" b="0" cap="none" spc="0" dirty="0" smtClean="0">
                <a:ln w="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Устав.</a:t>
            </a:r>
          </a:p>
          <a:p>
            <a:pPr algn="ctr"/>
            <a:r>
              <a:rPr lang="ru-RU" sz="3200" dirty="0" smtClean="0">
                <a:ln w="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течении года реализуется </a:t>
            </a:r>
          </a:p>
          <a:p>
            <a:pPr algn="ctr"/>
            <a:r>
              <a:rPr lang="ru-RU" sz="3200" b="0" cap="none" spc="0" dirty="0" smtClean="0">
                <a:ln w="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Календарный план мероприятий</a:t>
            </a:r>
          </a:p>
          <a:p>
            <a:pPr algn="ctr"/>
            <a:r>
              <a:rPr lang="ru-RU" sz="3200" dirty="0" smtClean="0">
                <a:ln w="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ССК</a:t>
            </a:r>
            <a:endParaRPr lang="ru-RU" sz="3200" b="0" cap="none" spc="0" dirty="0" smtClean="0">
              <a:ln w="0"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423" y="271822"/>
            <a:ext cx="3452165" cy="2848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073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218</Words>
  <Application>Microsoft Office PowerPoint</Application>
  <PresentationFormat>Широкоэкранный</PresentationFormat>
  <Paragraphs>70</Paragraphs>
  <Slides>10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37</cp:revision>
  <dcterms:created xsi:type="dcterms:W3CDTF">2022-04-20T21:01:13Z</dcterms:created>
  <dcterms:modified xsi:type="dcterms:W3CDTF">2022-04-21T21:37:43Z</dcterms:modified>
</cp:coreProperties>
</file>