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Информация о факте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Авторство</a:t>
            </a:r>
          </a:p>
        </p:txBody>
      </p:sp>
      <p:sp>
        <p:nvSpPr>
          <p:cNvPr id="116" name="Уровень текста 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Миска салата с жареным рисом, варёными яйцами и палочками для еды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Тарелка с рублеными котлетами из лосося, салатом и хумусом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Тарелка пасты папарделле с зелёным маслом из петрушки, жареным фундуком и стружкой сыра пармезан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миска салата с жареным рисом, варёными яйцами и палочками для еды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Авокадо и лаймы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Автор и дата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арелка с рублеными котлетами из лосося, салатом и хумусом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Заголовок слайда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61" name="Уровень текста 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Тарелка пасты папарделле с зелёным маслом из петрушки, жареным фундуком и стружкой сыра пармезан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Снимок экрана 2022-04-22 в 01.26.21.png" descr="Снимок экрана 2022-04-22 в 01.26.2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6449" y="174"/>
            <a:ext cx="24456898" cy="136875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Снимок экрана 2022-04-22 в 01.27.15.png" descr="Снимок экрана 2022-04-22 в 01.27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7460" y="-3596"/>
            <a:ext cx="24634426" cy="138102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Снимок экрана 2022-04-22 в 01.10.06.png" descr="Снимок экрана 2022-04-22 в 01.10.0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750" y="-1447"/>
            <a:ext cx="24446820" cy="137188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Снимок экрана 2022-04-22 в 01.13.33.png" descr="Снимок экрана 2022-04-22 в 01.13.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7909" y="-29449"/>
            <a:ext cx="24590928" cy="137748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Снимок экрана 2022-04-22 в 01.14.15.png" descr="Снимок экрана 2022-04-22 в 01.14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8833" y="6031"/>
            <a:ext cx="24441666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Снимок экрана 2022-04-22 в 00.05.52.png" descr="Снимок экрана 2022-04-22 в 00.05.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4539" y="-5189"/>
            <a:ext cx="24436946" cy="137263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Снимок экрана 2022-04-21 в 23.12.45.png" descr="Снимок экрана 2022-04-21 в 23.12.4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008" y="-8899"/>
            <a:ext cx="24527845" cy="137337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