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5" r:id="rId9"/>
    <p:sldId id="260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8D1"/>
    <a:srgbClr val="ED391B"/>
    <a:srgbClr val="B21886"/>
    <a:srgbClr val="54219F"/>
    <a:srgbClr val="079BC9"/>
    <a:srgbClr val="009E4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A073-C634-451D-9ABE-DCEC8214698D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199EE-9960-4DA9-9D54-F32A25DC8D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A073-C634-451D-9ABE-DCEC8214698D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199EE-9960-4DA9-9D54-F32A25DC8D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A073-C634-451D-9ABE-DCEC8214698D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199EE-9960-4DA9-9D54-F32A25DC8D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A073-C634-451D-9ABE-DCEC8214698D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199EE-9960-4DA9-9D54-F32A25DC8D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A073-C634-451D-9ABE-DCEC8214698D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199EE-9960-4DA9-9D54-F32A25DC8D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A073-C634-451D-9ABE-DCEC8214698D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199EE-9960-4DA9-9D54-F32A25DC8D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A073-C634-451D-9ABE-DCEC8214698D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199EE-9960-4DA9-9D54-F32A25DC8D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A073-C634-451D-9ABE-DCEC8214698D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199EE-9960-4DA9-9D54-F32A25DC8D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A073-C634-451D-9ABE-DCEC8214698D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199EE-9960-4DA9-9D54-F32A25DC8D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A073-C634-451D-9ABE-DCEC8214698D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199EE-9960-4DA9-9D54-F32A25DC8D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A073-C634-451D-9ABE-DCEC8214698D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199EE-9960-4DA9-9D54-F32A25DC8D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0A073-C634-451D-9ABE-DCEC8214698D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199EE-9960-4DA9-9D54-F32A25DC8D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43.jpeg"/><Relationship Id="rId7" Type="http://schemas.openxmlformats.org/officeDocument/2006/relationships/image" Target="../media/image62.jpeg"/><Relationship Id="rId12" Type="http://schemas.openxmlformats.org/officeDocument/2006/relationships/image" Target="../media/image6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1.jpeg"/><Relationship Id="rId11" Type="http://schemas.openxmlformats.org/officeDocument/2006/relationships/image" Target="../media/image65.jpeg"/><Relationship Id="rId5" Type="http://schemas.openxmlformats.org/officeDocument/2006/relationships/image" Target="../media/image60.jpeg"/><Relationship Id="rId10" Type="http://schemas.openxmlformats.org/officeDocument/2006/relationships/oleObject" Target="../embeddings/oleObject1.bin"/><Relationship Id="rId4" Type="http://schemas.openxmlformats.org/officeDocument/2006/relationships/image" Target="../media/image59.jpeg"/><Relationship Id="rId9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depositphotos_7597656-stock-illustration-абстрактный-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678" cy="6858000"/>
          </a:xfrm>
          <a:prstGeom prst="rect">
            <a:avLst/>
          </a:prstGeom>
          <a:noFill/>
        </p:spPr>
      </p:pic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2664296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КОРПОРАТИВНАЯ ПРОГРАММА УКРЕПЛЕНИЯ ЗДОРОВЬЯ </a:t>
            </a:r>
            <a:b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РАБОТНИКОВ ПЕРВИЧНОЙ ПРОФСОЮЗНОЙ ОРГАНИЗАЦИИ МОУ «ДЕТСКИЙ САД  № 253 КРАСНООКТЯБРЬСКОГО РАЙОНА ВОЛГОГРАДА» ПРОФЕССИОНАЛЬНОГО СОЮЗА РАБОТНИКОВ НАРОДНОГО ОБРАЗОВАНИЯ И НАУКИ РОССИЙСКОЙ ФЕДЕРАЦИИ 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«АКСИОМА ЗДОРОВЬЯ» </a:t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20" name="Picture 1" descr="C:\Users\User\Downloads\Тит-лист-Аксиома-здоровья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501" t="46048" r="24178" b="23850"/>
          <a:stretch>
            <a:fillRect/>
          </a:stretch>
        </p:blipFill>
        <p:spPr bwMode="auto">
          <a:xfrm>
            <a:off x="2843808" y="2060848"/>
            <a:ext cx="3600400" cy="3171781"/>
          </a:xfrm>
          <a:prstGeom prst="rect">
            <a:avLst/>
          </a:prstGeom>
          <a:noFill/>
        </p:spPr>
      </p:pic>
      <p:pic>
        <p:nvPicPr>
          <p:cNvPr id="40961" name="Picture 1" descr="C:\Users\User\Desktop\МАМА Новая папка\МОЕ\МОИ РАБОТЫ\МОИ РАБОТЫ 2020-2021\ПРОФСОЮЗ\выборка\i -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2060848"/>
            <a:ext cx="1296144" cy="1656184"/>
          </a:xfrm>
          <a:prstGeom prst="roundRect">
            <a:avLst/>
          </a:prstGeom>
          <a:noFill/>
          <a:ln w="57150">
            <a:solidFill>
              <a:srgbClr val="0070C0"/>
            </a:solidFill>
          </a:ln>
        </p:spPr>
      </p:pic>
      <p:pic>
        <p:nvPicPr>
          <p:cNvPr id="40962" name="Picture 2" descr="C:\Users\User\Desktop\МАМА Новая папка\МОЕ\МОИ РАБОТЫ\МОИ РАБОТЫ 2020-2021\ПРОФСОЮЗ\скрин профсоюз\коми4 -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4365104"/>
            <a:ext cx="1224136" cy="1728191"/>
          </a:xfrm>
          <a:prstGeom prst="roundRect">
            <a:avLst/>
          </a:prstGeom>
          <a:noFill/>
          <a:ln w="57150">
            <a:solidFill>
              <a:srgbClr val="0070C0"/>
            </a:solidFill>
          </a:ln>
        </p:spPr>
      </p:pic>
      <p:pic>
        <p:nvPicPr>
          <p:cNvPr id="39937" name="Picture 1" descr="C:\Users\User\Desktop\ОМ (копия) - коп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4365104"/>
            <a:ext cx="1274639" cy="1728192"/>
          </a:xfrm>
          <a:prstGeom prst="roundRect">
            <a:avLst/>
          </a:prstGeom>
          <a:noFill/>
          <a:ln w="57150">
            <a:solidFill>
              <a:srgbClr val="0070C0"/>
            </a:solidFill>
          </a:ln>
        </p:spPr>
      </p:pic>
      <p:pic>
        <p:nvPicPr>
          <p:cNvPr id="39938" name="Picture 2" descr="C:\Users\User\Desktop\МАМА Новая папка\МОЕ\МОИ РАБОТЫ\МОИ РАБОТЫ 2020-2021\ПРОФСОЮЗ\скрин профсоюз\Безымянный - копия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2" y="2060848"/>
            <a:ext cx="1240953" cy="1656184"/>
          </a:xfrm>
          <a:prstGeom prst="roundRect">
            <a:avLst/>
          </a:prstGeom>
          <a:noFill/>
          <a:ln w="57150">
            <a:solidFill>
              <a:srgbClr val="0070C0"/>
            </a:solidFill>
          </a:ln>
        </p:spPr>
      </p:pic>
      <p:sp>
        <p:nvSpPr>
          <p:cNvPr id="12" name="Прямоугольник 11"/>
          <p:cNvSpPr/>
          <p:nvPr/>
        </p:nvSpPr>
        <p:spPr>
          <a:xfrm>
            <a:off x="0" y="3789040"/>
            <a:ext cx="32038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Соболева Анастасия Михайловна, старший воспитатель,  председатель ППО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13984" y="3789040"/>
            <a:ext cx="2430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algn="ctr">
              <a:spcAft>
                <a:spcPts val="0"/>
              </a:spcAft>
            </a:pPr>
            <a:r>
              <a:rPr lang="ru-RU" sz="1400" b="1" dirty="0" smtClean="0">
                <a:latin typeface="Times New Roman"/>
                <a:ea typeface="Times New Roman"/>
              </a:rPr>
              <a:t>Чумакова Ольга Николаевна, заведующий, член ППО</a:t>
            </a:r>
            <a:endParaRPr lang="ru-RU" sz="1400" b="1" dirty="0">
              <a:latin typeface="Times New Roman"/>
              <a:ea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6093296"/>
            <a:ext cx="52920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err="1" smtClean="0">
                <a:latin typeface="Times New Roman"/>
                <a:ea typeface="Times New Roman"/>
              </a:rPr>
              <a:t>Степанченко</a:t>
            </a:r>
            <a:r>
              <a:rPr lang="ru-RU" sz="1400" b="1" dirty="0" smtClean="0">
                <a:latin typeface="Times New Roman"/>
                <a:ea typeface="Times New Roman"/>
              </a:rPr>
              <a:t> Ольга Владимировна, инструктор по физической культуре , председатель комиссии по культурно-массовой и оздоровительной работе</a:t>
            </a:r>
            <a:endParaRPr lang="ru-RU" sz="1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148064" y="6165304"/>
            <a:ext cx="3491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algn="ctr">
              <a:spcAft>
                <a:spcPts val="0"/>
              </a:spcAft>
            </a:pPr>
            <a:r>
              <a:rPr lang="ru-RU" sz="1400" b="1" dirty="0" smtClean="0">
                <a:latin typeface="Times New Roman"/>
                <a:ea typeface="Times New Roman"/>
              </a:rPr>
              <a:t>Виноградова Юлия Владимировна, воспитатель, уполномоченный  по  ОТ</a:t>
            </a:r>
            <a:endParaRPr lang="ru-RU" sz="1400" b="1" dirty="0">
              <a:latin typeface="Times New Roman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 descr="C:\Users\User\Downloads\IMG_20190221_1737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1089184"/>
            <a:ext cx="3705110" cy="4940147"/>
          </a:xfrm>
          <a:prstGeom prst="rect">
            <a:avLst/>
          </a:prstGeom>
          <a:noFill/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699792" y="1576266"/>
            <a:ext cx="4392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20210407_132059.jpg"/>
          <p:cNvPicPr>
            <a:picLocks noChangeAspect="1"/>
          </p:cNvPicPr>
          <p:nvPr/>
        </p:nvPicPr>
        <p:blipFill>
          <a:blip r:embed="rId4" cstate="print"/>
          <a:srcRect l="8263" r="10445" b="13580"/>
          <a:stretch>
            <a:fillRect/>
          </a:stretch>
        </p:blipFill>
        <p:spPr>
          <a:xfrm>
            <a:off x="-1044624" y="0"/>
            <a:ext cx="11737304" cy="666936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835696" y="260648"/>
            <a:ext cx="7308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Первые результаты, но это ещё не предел!!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627784" y="1124744"/>
            <a:ext cx="38884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Перспективы развития проекта: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Участие в программе  ВСФК ГТО.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Создание команды для выездов на районные/городские/областные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соревнования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Тиражирование программы</a:t>
            </a:r>
          </a:p>
        </p:txBody>
      </p:sp>
      <p:pic>
        <p:nvPicPr>
          <p:cNvPr id="17" name="Picture 2" descr="C:\Users\User\Downloads\IMG_20190322_125615.jpg"/>
          <p:cNvPicPr>
            <a:picLocks noChangeAspect="1" noChangeArrowheads="1"/>
          </p:cNvPicPr>
          <p:nvPr/>
        </p:nvPicPr>
        <p:blipFill>
          <a:blip r:embed="rId5" cstate="print"/>
          <a:srcRect t="3814" r="25754" b="23000"/>
          <a:stretch>
            <a:fillRect/>
          </a:stretch>
        </p:blipFill>
        <p:spPr bwMode="auto">
          <a:xfrm>
            <a:off x="6732240" y="764704"/>
            <a:ext cx="2232248" cy="2933812"/>
          </a:xfrm>
          <a:prstGeom prst="roundRect">
            <a:avLst/>
          </a:prstGeom>
          <a:noFill/>
        </p:spPr>
      </p:pic>
      <p:pic>
        <p:nvPicPr>
          <p:cNvPr id="8" name="Picture 3" descr="C:\Users\User\Desktop\ПРОФСОЮЗ конкурс\ФОТО\21.02.2019, Региональный этап Международной ярмарки социально-педагоических инноваций - 2019, (2) - коп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52536" y="620688"/>
            <a:ext cx="2742107" cy="2857240"/>
          </a:xfrm>
          <a:prstGeom prst="roundRect">
            <a:avLst/>
          </a:prstGeom>
          <a:noFill/>
        </p:spPr>
      </p:pic>
      <p:pic>
        <p:nvPicPr>
          <p:cNvPr id="9" name="Picture 3" descr="C:\Users\User\Downloads\IMG_20190221_094336.jpg"/>
          <p:cNvPicPr>
            <a:picLocks noChangeAspect="1" noChangeArrowheads="1"/>
          </p:cNvPicPr>
          <p:nvPr/>
        </p:nvPicPr>
        <p:blipFill>
          <a:blip r:embed="rId7" cstate="print"/>
          <a:srcRect l="5067" b="-711"/>
          <a:stretch>
            <a:fillRect/>
          </a:stretch>
        </p:blipFill>
        <p:spPr bwMode="auto">
          <a:xfrm>
            <a:off x="6156176" y="3573016"/>
            <a:ext cx="2555776" cy="2974918"/>
          </a:xfrm>
          <a:prstGeom prst="roundRect">
            <a:avLst/>
          </a:prstGeom>
          <a:noFill/>
        </p:spPr>
      </p:pic>
      <p:pic>
        <p:nvPicPr>
          <p:cNvPr id="10" name="Picture 1" descr="C:\Users\User\Downloads\IMG_20190221_173752.jpg"/>
          <p:cNvPicPr>
            <a:picLocks noChangeAspect="1" noChangeArrowheads="1"/>
          </p:cNvPicPr>
          <p:nvPr/>
        </p:nvPicPr>
        <p:blipFill>
          <a:blip r:embed="rId8" cstate="print"/>
          <a:srcRect r="297" b="33178"/>
          <a:stretch>
            <a:fillRect/>
          </a:stretch>
        </p:blipFill>
        <p:spPr bwMode="auto">
          <a:xfrm>
            <a:off x="179512" y="3501008"/>
            <a:ext cx="2736304" cy="2445207"/>
          </a:xfrm>
          <a:prstGeom prst="roundRect">
            <a:avLst/>
          </a:prstGeom>
          <a:noFill/>
        </p:spPr>
      </p:pic>
      <p:pic>
        <p:nvPicPr>
          <p:cNvPr id="11" name="Picture 6" descr="C:\Users\User\Desktop\МАМА Новая папка\МОЕ\грамоты 2018-2019\ГРАМОТЫ Форум ВЫСТАВКИ\Лауреат обл форум Образование 2019 Чум Соб Степ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80112" y="4725144"/>
            <a:ext cx="1551916" cy="2132856"/>
          </a:xfrm>
          <a:prstGeom prst="roundRect">
            <a:avLst/>
          </a:prstGeom>
          <a:noFill/>
        </p:spPr>
      </p:pic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2195736" y="4718050"/>
          <a:ext cx="1512887" cy="2139950"/>
        </p:xfrm>
        <a:graphic>
          <a:graphicData uri="http://schemas.openxmlformats.org/presentationml/2006/ole">
            <p:oleObj spid="_x0000_s54274" name="Acrobat Document" r:id="rId10" imgW="5667139" imgH="8019997" progId="AcroExch.Document.DC">
              <p:embed/>
            </p:oleObj>
          </a:graphicData>
        </a:graphic>
      </p:graphicFrame>
      <p:pic>
        <p:nvPicPr>
          <p:cNvPr id="15" name="Picture 5" descr="C:\Users\User\Desktop\ПРОФСОЮЗ конкурс\ФОТО\ОТБОР\DSC_1123.JPG"/>
          <p:cNvPicPr>
            <a:picLocks noChangeAspect="1" noChangeArrowheads="1"/>
          </p:cNvPicPr>
          <p:nvPr/>
        </p:nvPicPr>
        <p:blipFill>
          <a:blip r:embed="rId11" cstate="print"/>
          <a:srcRect l="21396" r="9067" b="-2447"/>
          <a:stretch>
            <a:fillRect/>
          </a:stretch>
        </p:blipFill>
        <p:spPr bwMode="auto">
          <a:xfrm>
            <a:off x="3059832" y="2924944"/>
            <a:ext cx="2808312" cy="1584176"/>
          </a:xfrm>
          <a:prstGeom prst="roundRect">
            <a:avLst/>
          </a:prstGeom>
          <a:noFill/>
        </p:spPr>
      </p:pic>
      <p:pic>
        <p:nvPicPr>
          <p:cNvPr id="54275" name="Picture 3" descr="C:\Users\User\Desktop\ПРОФСОЮЗ конкурс\КАРТИНКИ\profsoyuz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836712"/>
            <a:ext cx="9721079" cy="666936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0" y="188640"/>
            <a:ext cx="93965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ВМЕСТЕ МЫ СИЛА! С ПРОФСОЮЗОМ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 ЗДОРОВЬЮ ВПЕРЁД ,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АБСОЛЮТНО УВЕРЕНЫ-ПОБЕДА НАС ЖДТ!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0"/>
                            </p:stCondLst>
                            <p:childTnLst>
                              <p:par>
                                <p:cTn id="4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0"/>
                            </p:stCondLst>
                            <p:childTnLst>
                              <p:par>
                                <p:cTn id="7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3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6" grpId="0"/>
      <p:bldP spid="16" grpId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864096"/>
          </a:xfrm>
        </p:spPr>
        <p:txBody>
          <a:bodyPr>
            <a:normAutofit/>
          </a:bodyPr>
          <a:lstStyle/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ownloads\depositphotos_7597656-stock-illustration-абстрактный-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2" y="0"/>
            <a:ext cx="9139678" cy="6858000"/>
          </a:xfrm>
          <a:prstGeom prst="rect">
            <a:avLst/>
          </a:prstGeom>
          <a:noFill/>
        </p:spPr>
      </p:pic>
      <p:pic>
        <p:nvPicPr>
          <p:cNvPr id="6" name="Рисунок 5" descr="C:\Users\User\Desktop\ПРОФСОЮЗ конкурс\КАРТИНКИ\Картинка аксиома.jpg"/>
          <p:cNvPicPr/>
          <p:nvPr/>
        </p:nvPicPr>
        <p:blipFill>
          <a:blip r:embed="rId3" cstate="print">
            <a:clrChange>
              <a:clrFrom>
                <a:srgbClr val="FAF9F9"/>
              </a:clrFrom>
              <a:clrTo>
                <a:srgbClr val="FA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1700808"/>
            <a:ext cx="266429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право 8"/>
          <p:cNvSpPr/>
          <p:nvPr/>
        </p:nvSpPr>
        <p:spPr>
          <a:xfrm rot="18811842">
            <a:off x="2107889" y="1126905"/>
            <a:ext cx="123062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520215">
            <a:off x="2963209" y="3122115"/>
            <a:ext cx="118806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2314625">
            <a:off x="2426666" y="4197325"/>
            <a:ext cx="124817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0335566">
            <a:off x="2818469" y="2015216"/>
            <a:ext cx="1209897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203848" y="343109"/>
            <a:ext cx="5400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«Диагностика здоровья»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4211960" y="3141404"/>
            <a:ext cx="46085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54219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«Психология здоровья</a:t>
            </a:r>
            <a:r>
              <a:rPr lang="ru-RU" sz="3200" b="1" dirty="0" smtClean="0">
                <a:solidFill>
                  <a:srgbClr val="54219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54219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4067944" y="1639253"/>
            <a:ext cx="42484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9E47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«Культура здоровья»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9E47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779912" y="4577208"/>
            <a:ext cx="4752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018D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«Инициативы здоровья»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018D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789040"/>
            <a:ext cx="514350" cy="56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51520" y="5661248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СМЕЛО, ДРУЖНО, С ОПТИМИЗМОМ,  </a:t>
            </a:r>
          </a:p>
          <a:p>
            <a:pPr algn="ctr"/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 5, 3  К ЗДОРОВОЙ ЖИЗНИ!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9" descr="https://avatars.mds.yandex.net/get-zen_doc/1886085/pub_5dd3a7e0ee79f72ab47fe1bc_5dd3a8169ed2982a511c1226/scale_120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1625" t="17233" r="18909" b="17892"/>
          <a:stretch>
            <a:fillRect/>
          </a:stretch>
        </p:blipFill>
        <p:spPr bwMode="auto">
          <a:xfrm>
            <a:off x="6948264" y="5386448"/>
            <a:ext cx="2023517" cy="1471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C:\Users\Tutor\Desktop\a0036a1ce896453bd2b8bc5ae65aa4d3-1.jpg"/>
          <p:cNvPicPr/>
          <p:nvPr/>
        </p:nvPicPr>
        <p:blipFill>
          <a:blip r:embed="rId6" cstate="print"/>
          <a:srcRect t="9329"/>
          <a:stretch>
            <a:fillRect/>
          </a:stretch>
        </p:blipFill>
        <p:spPr bwMode="auto">
          <a:xfrm>
            <a:off x="0" y="0"/>
            <a:ext cx="2232248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depositphotos_7597656-stock-illustration-абстрактный-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2" y="0"/>
            <a:ext cx="9139678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539552" y="332656"/>
            <a:ext cx="7920880" cy="504056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«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Диагностика здоровья»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6" name="Содержимое 15" descr="2018-04-18 17-05-12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rcRect t="5405" r="995" b="8681"/>
          <a:stretch>
            <a:fillRect/>
          </a:stretch>
        </p:blipFill>
        <p:spPr>
          <a:xfrm>
            <a:off x="0" y="2420888"/>
            <a:ext cx="2428224" cy="2809999"/>
          </a:xfrm>
          <a:prstGeom prst="roundRect">
            <a:avLst/>
          </a:prstGeom>
        </p:spPr>
      </p:pic>
      <p:pic>
        <p:nvPicPr>
          <p:cNvPr id="9219" name="Picture 3" descr="C:\Users\User\Desktop\ПРОФСОЮЗ конкурс\ФОТО\Новая папка\DSC01261.JPG"/>
          <p:cNvPicPr>
            <a:picLocks noChangeAspect="1" noChangeArrowheads="1"/>
          </p:cNvPicPr>
          <p:nvPr/>
        </p:nvPicPr>
        <p:blipFill>
          <a:blip r:embed="rId4" cstate="print"/>
          <a:srcRect l="6926" t="25856" r="4426" b="270"/>
          <a:stretch>
            <a:fillRect/>
          </a:stretch>
        </p:blipFill>
        <p:spPr bwMode="auto">
          <a:xfrm>
            <a:off x="2555776" y="4365104"/>
            <a:ext cx="3816424" cy="2220465"/>
          </a:xfrm>
          <a:prstGeom prst="roundRect">
            <a:avLst/>
          </a:prstGeom>
          <a:noFill/>
        </p:spPr>
      </p:pic>
      <p:pic>
        <p:nvPicPr>
          <p:cNvPr id="9221" name="Picture 5" descr="C:\Users\User\Desktop\ПРОФСОЮЗ конкурс\ФОТО\Новая папка\DSC01264.JPG"/>
          <p:cNvPicPr>
            <a:picLocks noChangeAspect="1" noChangeArrowheads="1"/>
          </p:cNvPicPr>
          <p:nvPr/>
        </p:nvPicPr>
        <p:blipFill>
          <a:blip r:embed="rId5" cstate="print"/>
          <a:srcRect l="16024" t="32048" r="-722" b="14539"/>
          <a:stretch>
            <a:fillRect/>
          </a:stretch>
        </p:blipFill>
        <p:spPr bwMode="auto">
          <a:xfrm>
            <a:off x="2555776" y="2132856"/>
            <a:ext cx="3958381" cy="1872208"/>
          </a:xfrm>
          <a:prstGeom prst="roundRect">
            <a:avLst/>
          </a:prstGeom>
          <a:noFill/>
        </p:spPr>
      </p:pic>
      <p:pic>
        <p:nvPicPr>
          <p:cNvPr id="9222" name="Picture 6" descr="E:\мама\фотки работа\ФОТО МОУ2012\Фото сад 2012\DSC01268.JPG"/>
          <p:cNvPicPr>
            <a:picLocks noChangeAspect="1" noChangeArrowheads="1"/>
          </p:cNvPicPr>
          <p:nvPr/>
        </p:nvPicPr>
        <p:blipFill>
          <a:blip r:embed="rId6" cstate="print"/>
          <a:srcRect t="19179" r="36148"/>
          <a:stretch>
            <a:fillRect/>
          </a:stretch>
        </p:blipFill>
        <p:spPr bwMode="auto">
          <a:xfrm>
            <a:off x="6588224" y="2492896"/>
            <a:ext cx="2555776" cy="2665958"/>
          </a:xfrm>
          <a:prstGeom prst="round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755576" y="692697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Включает исследования психосоматического здоровья педагогов, их представлений о ценности здоровья, здорового образа жизни на основе комплексной диагностики.  В рамках данного модуля педагогам предлагается заполнить анкеты и тесты.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depositphotos_7597656-stock-illustration-абстрактный-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678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971600" y="0"/>
            <a:ext cx="7128792" cy="54868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Модуль «Культура здоровья»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8197" name="Picture 5" descr="C:\Users\User\Desktop\ПРОФСОЮЗ конкурс\ФОТО\ОТБОР\Работа с восп 054.jpg"/>
          <p:cNvPicPr>
            <a:picLocks noChangeAspect="1" noChangeArrowheads="1"/>
          </p:cNvPicPr>
          <p:nvPr/>
        </p:nvPicPr>
        <p:blipFill>
          <a:blip r:embed="rId3" cstate="print"/>
          <a:srcRect t="6448" r="8111"/>
          <a:stretch>
            <a:fillRect/>
          </a:stretch>
        </p:blipFill>
        <p:spPr bwMode="auto">
          <a:xfrm>
            <a:off x="6228184" y="764704"/>
            <a:ext cx="2699792" cy="2061671"/>
          </a:xfrm>
          <a:prstGeom prst="roundRect">
            <a:avLst/>
          </a:prstGeom>
          <a:noFill/>
        </p:spPr>
      </p:pic>
      <p:pic>
        <p:nvPicPr>
          <p:cNvPr id="8198" name="Picture 6" descr="C:\Users\User\Desktop\ПРОФСОЮЗ конкурс\ФОТО\ОТБОР\Работа с восп 0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2852936"/>
            <a:ext cx="2616005" cy="1962161"/>
          </a:xfrm>
          <a:prstGeom prst="roundRect">
            <a:avLst/>
          </a:prstGeom>
          <a:noFill/>
        </p:spPr>
      </p:pic>
      <p:pic>
        <p:nvPicPr>
          <p:cNvPr id="9" name="Picture 7" descr="C:\Users\User\Desktop\ПРОФСОЮЗ конкурс\ФОТО\IMG_5016.JPG"/>
          <p:cNvPicPr>
            <a:picLocks noChangeAspect="1" noChangeArrowheads="1"/>
          </p:cNvPicPr>
          <p:nvPr/>
        </p:nvPicPr>
        <p:blipFill>
          <a:blip r:embed="rId5" cstate="print">
            <a:lum contrast="20000"/>
          </a:blip>
          <a:srcRect/>
          <a:stretch>
            <a:fillRect/>
          </a:stretch>
        </p:blipFill>
        <p:spPr bwMode="auto">
          <a:xfrm>
            <a:off x="683568" y="4913784"/>
            <a:ext cx="3456644" cy="1944216"/>
          </a:xfrm>
          <a:prstGeom prst="roundRect">
            <a:avLst/>
          </a:prstGeom>
          <a:noFill/>
        </p:spPr>
      </p:pic>
      <p:pic>
        <p:nvPicPr>
          <p:cNvPr id="12" name="Picture 2" descr="C:\Users\User\Desktop\ПРОФСОЮЗ конкурс\ФОТО\ОТБОР\Работа с восп 065.jpg"/>
          <p:cNvPicPr>
            <a:picLocks noChangeAspect="1" noChangeArrowheads="1"/>
          </p:cNvPicPr>
          <p:nvPr/>
        </p:nvPicPr>
        <p:blipFill>
          <a:blip r:embed="rId6" cstate="print">
            <a:lum bright="10000"/>
          </a:blip>
          <a:srcRect/>
          <a:stretch>
            <a:fillRect/>
          </a:stretch>
        </p:blipFill>
        <p:spPr bwMode="auto">
          <a:xfrm>
            <a:off x="251520" y="764704"/>
            <a:ext cx="2736304" cy="2052228"/>
          </a:xfrm>
          <a:prstGeom prst="roundRect">
            <a:avLst/>
          </a:prstGeom>
          <a:noFill/>
        </p:spPr>
      </p:pic>
      <p:pic>
        <p:nvPicPr>
          <p:cNvPr id="13" name="Picture 6" descr="E:\ФОТО И ВИДЕО 253\ФОТО М,О,2019\DSC_1358.JPG"/>
          <p:cNvPicPr>
            <a:picLocks noChangeAspect="1" noChangeArrowheads="1"/>
          </p:cNvPicPr>
          <p:nvPr/>
        </p:nvPicPr>
        <p:blipFill>
          <a:blip r:embed="rId7" cstate="print"/>
          <a:srcRect r="17857" b="30357"/>
          <a:stretch>
            <a:fillRect/>
          </a:stretch>
        </p:blipFill>
        <p:spPr bwMode="auto">
          <a:xfrm>
            <a:off x="3131840" y="3018868"/>
            <a:ext cx="3168351" cy="1790808"/>
          </a:xfrm>
          <a:prstGeom prst="roundRect">
            <a:avLst/>
          </a:prstGeom>
          <a:noFill/>
        </p:spPr>
      </p:pic>
      <p:pic>
        <p:nvPicPr>
          <p:cNvPr id="14" name="Picture 3" descr="C:\Users\User\Desktop\ПРОФСОЮЗ конкурс\ФОТО\ОТБОР\IMG_6048.JPG"/>
          <p:cNvPicPr>
            <a:picLocks noChangeAspect="1" noChangeArrowheads="1"/>
          </p:cNvPicPr>
          <p:nvPr/>
        </p:nvPicPr>
        <p:blipFill>
          <a:blip r:embed="rId8" cstate="print"/>
          <a:srcRect l="7101" t="22617" r="3429" b="18574"/>
          <a:stretch>
            <a:fillRect/>
          </a:stretch>
        </p:blipFill>
        <p:spPr bwMode="auto">
          <a:xfrm>
            <a:off x="4644008" y="4869160"/>
            <a:ext cx="3888432" cy="1988840"/>
          </a:xfrm>
          <a:prstGeom prst="roundRect">
            <a:avLst/>
          </a:prstGeom>
          <a:noFill/>
        </p:spPr>
      </p:pic>
      <p:pic>
        <p:nvPicPr>
          <p:cNvPr id="15" name="Picture 4" descr="C:\Users\User\Desktop\ПРОФСОЮЗ конкурс\ФОТО\ОТБОР\Работа с восп 062.jpg"/>
          <p:cNvPicPr>
            <a:picLocks noChangeAspect="1" noChangeArrowheads="1"/>
          </p:cNvPicPr>
          <p:nvPr/>
        </p:nvPicPr>
        <p:blipFill>
          <a:blip r:embed="rId9" cstate="print"/>
          <a:srcRect t="20000" r="-2006"/>
          <a:stretch>
            <a:fillRect/>
          </a:stretch>
        </p:blipFill>
        <p:spPr bwMode="auto">
          <a:xfrm>
            <a:off x="179512" y="2924944"/>
            <a:ext cx="2964329" cy="1872208"/>
          </a:xfrm>
          <a:prstGeom prst="round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915816" y="476673"/>
            <a:ext cx="33123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Образовательные семинары-практикумы и мастер-классы  для работников 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«Здоровое питание»,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«Волшебный массаж»,  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Кинезиологическая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гимнастика» , «.Как тренировать вестибулярный аппарат» и др.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depositphotos_7597656-stock-illustration-абстрактный-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678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692696"/>
          </a:xfrm>
        </p:spPr>
        <p:txBody>
          <a:bodyPr>
            <a:normAutofit fontScale="90000"/>
          </a:bodyPr>
          <a:lstStyle/>
          <a:p>
            <a:pPr lvl="0"/>
            <a:r>
              <a:rPr lang="ru-RU" sz="27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Модуль «Психология здоровья»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6147" name="Picture 3" descr="E:\мама\фотки работа\фото день молодого специалиста\IMG_24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31990" t="9803" r="-1527"/>
          <a:stretch>
            <a:fillRect/>
          </a:stretch>
        </p:blipFill>
        <p:spPr bwMode="auto">
          <a:xfrm>
            <a:off x="5796136" y="692696"/>
            <a:ext cx="3096344" cy="2677525"/>
          </a:xfrm>
          <a:prstGeom prst="roundRect">
            <a:avLst/>
          </a:prstGeom>
          <a:noFill/>
        </p:spPr>
      </p:pic>
      <p:pic>
        <p:nvPicPr>
          <p:cNvPr id="6148" name="Picture 4" descr="C:\Users\User\Desktop\ПРОФСОЮЗ конкурс\ФОТО\ОТБОР\IMG_5020 - копи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251520" y="692696"/>
            <a:ext cx="2736304" cy="2889133"/>
          </a:xfrm>
          <a:prstGeom prst="roundRect">
            <a:avLst/>
          </a:prstGeom>
          <a:noFill/>
        </p:spPr>
      </p:pic>
      <p:pic>
        <p:nvPicPr>
          <p:cNvPr id="6150" name="Picture 6" descr="C:\Users\User\Desktop\ПРОФСОЮЗ конкурс\ФОТО\культура здоровья\IMG_5046.JPG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0" y="3789040"/>
            <a:ext cx="3190508" cy="2592288"/>
          </a:xfrm>
          <a:prstGeom prst="round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059832" y="764705"/>
            <a:ext cx="28083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Мероприятия, направленные на профилактику стресса на рабочем месте, повышение уровня благополучия,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арт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-терапевтические и проективные методики, дыхательные практики, профилактика «выгорания» педагогов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44" descr="E:\мама\фотки работа\ФОТО МОУ2012\фото неделя детской психологии\253 Фото к отчету Неделя психологии\Изображение 1516.jpg"/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9664" y="3573016"/>
            <a:ext cx="3024336" cy="2160240"/>
          </a:xfrm>
          <a:prstGeom prst="roundRect">
            <a:avLst/>
          </a:prstGeom>
          <a:noFill/>
        </p:spPr>
      </p:pic>
      <p:pic>
        <p:nvPicPr>
          <p:cNvPr id="8" name="Picture 5" descr="C:\Users\Tutor\Desktop\Конкурс Уполномоченный\253 конкурс уполномоченный\253 ГОТОВО\253 Фото готово\20210311_131712.jpg"/>
          <p:cNvPicPr>
            <a:picLocks noChangeAspect="1" noChangeArrowheads="1"/>
          </p:cNvPicPr>
          <p:nvPr/>
        </p:nvPicPr>
        <p:blipFill>
          <a:blip r:embed="rId7" cstate="print">
            <a:lum bright="10000"/>
          </a:blip>
          <a:srcRect/>
          <a:stretch>
            <a:fillRect/>
          </a:stretch>
        </p:blipFill>
        <p:spPr bwMode="auto">
          <a:xfrm>
            <a:off x="2771800" y="4500283"/>
            <a:ext cx="3816424" cy="2357717"/>
          </a:xfrm>
          <a:prstGeom prst="round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depositphotos_7597656-stock-illustration-абстрактный-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678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2483768" y="0"/>
            <a:ext cx="6336704" cy="692697"/>
          </a:xfrm>
        </p:spPr>
        <p:txBody>
          <a:bodyPr>
            <a:normAutofit fontScale="90000"/>
          </a:bodyPr>
          <a:lstStyle/>
          <a:p>
            <a:pPr lvl="0"/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Модуль «Инициативы здоровья»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7" name="Picture 1" descr="C:\Users\User\Desktop\ПРОФСОЮЗ конкурс\ФОТО\культура здоровья\20210407_13145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r="16926"/>
          <a:stretch>
            <a:fillRect/>
          </a:stretch>
        </p:blipFill>
        <p:spPr bwMode="auto">
          <a:xfrm>
            <a:off x="5788968" y="1268760"/>
            <a:ext cx="3355032" cy="1963738"/>
          </a:xfrm>
          <a:prstGeom prst="rect">
            <a:avLst/>
          </a:prstGeom>
          <a:noFill/>
        </p:spPr>
      </p:pic>
      <p:pic>
        <p:nvPicPr>
          <p:cNvPr id="5122" name="Picture 2" descr="C:\Users\User\Desktop\ПРОФСОЮЗ конкурс\ФОТО\культура здоровья\20210407_131926.jpg"/>
          <p:cNvPicPr>
            <a:picLocks noChangeAspect="1" noChangeArrowheads="1"/>
          </p:cNvPicPr>
          <p:nvPr/>
        </p:nvPicPr>
        <p:blipFill>
          <a:blip r:embed="rId4" cstate="print"/>
          <a:srcRect l="17798" t="12018" r="27953" b="24457"/>
          <a:stretch>
            <a:fillRect/>
          </a:stretch>
        </p:blipFill>
        <p:spPr bwMode="auto">
          <a:xfrm>
            <a:off x="2483768" y="1340768"/>
            <a:ext cx="3289014" cy="1872208"/>
          </a:xfrm>
          <a:prstGeom prst="rect">
            <a:avLst/>
          </a:prstGeom>
          <a:noFill/>
        </p:spPr>
      </p:pic>
      <p:pic>
        <p:nvPicPr>
          <p:cNvPr id="11" name="Picture 3" descr="C:\Users\User\Desktop\ПРОФСОЮЗ конкурс\ФОТО\Новая папка\DSC_1095.JPG"/>
          <p:cNvPicPr>
            <a:picLocks noChangeAspect="1" noChangeArrowheads="1"/>
          </p:cNvPicPr>
          <p:nvPr/>
        </p:nvPicPr>
        <p:blipFill>
          <a:blip r:embed="rId5" cstate="print">
            <a:lum/>
          </a:blip>
          <a:srcRect r="24014"/>
          <a:stretch>
            <a:fillRect/>
          </a:stretch>
        </p:blipFill>
        <p:spPr bwMode="auto">
          <a:xfrm>
            <a:off x="251520" y="620688"/>
            <a:ext cx="2123734" cy="280831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627784" y="620688"/>
            <a:ext cx="62646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ЕСЛИ ХОЧЕШЬ БЫТЬ ЗДОРОВ – ЗАКАЛЯЙСЯ!  КАЖДЫЙ ДЕНЬ ЗАРЯДКОЙ ЗАНИМАЙСЯ,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1" descr="C:\Users\User\Downloads\IMG-20220416-WA00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509120"/>
            <a:ext cx="3024014" cy="1881533"/>
          </a:xfrm>
          <a:prstGeom prst="rect">
            <a:avLst/>
          </a:prstGeom>
          <a:noFill/>
        </p:spPr>
      </p:pic>
      <p:pic>
        <p:nvPicPr>
          <p:cNvPr id="12" name="Рисунок 11" descr="C:\Users\User\Downloads\IMG-20220416-WA000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4725144"/>
            <a:ext cx="3024336" cy="1581638"/>
          </a:xfrm>
          <a:prstGeom prst="rect">
            <a:avLst/>
          </a:prstGeom>
          <a:noFill/>
        </p:spPr>
      </p:pic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251520" y="3353746"/>
            <a:ext cx="23042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Босохождение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Тропе здоровья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2555776" y="3290211"/>
            <a:ext cx="32403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Ежегодный 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флешмоб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«7 апреля   Всемирный День здоровья» 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84168" y="3244334"/>
            <a:ext cx="3059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Ежедневные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физкультбрейки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производственная гимнастика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3528" y="4005064"/>
            <a:ext cx="9001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НИЖЕ НАКЛОНЯЙСЯ,              ЛУЧШЕ ОТЖИМАЙСЯ,            БЕГАЙ,                     </a:t>
            </a:r>
            <a:r>
              <a:rPr lang="ru-RU" dirty="0" smtClean="0"/>
              <a:t>, </a:t>
            </a:r>
            <a:endParaRPr lang="ru-RU" dirty="0"/>
          </a:p>
        </p:txBody>
      </p:sp>
      <p:pic>
        <p:nvPicPr>
          <p:cNvPr id="18" name="Picture 5" descr="C:\Users\User\Desktop\ПРОФСОЮЗ конкурс\ФОТО\Новая папка\DSC_102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8224" y="4725144"/>
            <a:ext cx="2340259" cy="1560172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2555776" y="6381328"/>
            <a:ext cx="6264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Подготовка к сдаче ВФСК  ГТО!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depositphotos_7597656-stock-illustration-абстрактный-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678" cy="6858000"/>
          </a:xfrm>
          <a:prstGeom prst="rect">
            <a:avLst/>
          </a:prstGeom>
          <a:noFill/>
        </p:spPr>
      </p:pic>
      <p:pic>
        <p:nvPicPr>
          <p:cNvPr id="14" name="Picture 13" descr="C:\Users\User\Downloads\IMG-20220416-WA0038.jpg"/>
          <p:cNvPicPr>
            <a:picLocks noChangeAspect="1" noChangeArrowheads="1"/>
          </p:cNvPicPr>
          <p:nvPr/>
        </p:nvPicPr>
        <p:blipFill>
          <a:blip r:embed="rId3" cstate="print"/>
          <a:srcRect l="9101" r="742" b="25714"/>
          <a:stretch>
            <a:fillRect/>
          </a:stretch>
        </p:blipFill>
        <p:spPr bwMode="auto">
          <a:xfrm>
            <a:off x="179512" y="620688"/>
            <a:ext cx="3328128" cy="2016224"/>
          </a:xfrm>
          <a:prstGeom prst="roundRect">
            <a:avLst/>
          </a:prstGeom>
          <a:noFill/>
        </p:spPr>
      </p:pic>
      <p:pic>
        <p:nvPicPr>
          <p:cNvPr id="17" name="Picture 6" descr="C:\Users\User\Desktop\ПРОФСОЮЗ конкурс\ФОТО\Новая папка\DSC_1047.JPG"/>
          <p:cNvPicPr>
            <a:picLocks noChangeAspect="1" noChangeArrowheads="1"/>
          </p:cNvPicPr>
          <p:nvPr/>
        </p:nvPicPr>
        <p:blipFill>
          <a:blip r:embed="rId4" cstate="print"/>
          <a:srcRect l="10694" r="10885" b="11777"/>
          <a:stretch>
            <a:fillRect/>
          </a:stretch>
        </p:blipFill>
        <p:spPr bwMode="auto">
          <a:xfrm>
            <a:off x="6167669" y="548680"/>
            <a:ext cx="2976331" cy="2232248"/>
          </a:xfrm>
          <a:prstGeom prst="round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23528" y="188640"/>
            <a:ext cx="8820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ПРЫГАЙ ,                            И  ИГРАЙ .              И   ВЕРШИНЫ   ПОКОРЯЙ!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4" descr="C:\Users\User\Desktop\ПРОФСОЮЗ конкурс\ФОТО\Новая папка\DSC_1055.JPG"/>
          <p:cNvPicPr>
            <a:picLocks noChangeAspect="1" noChangeArrowheads="1"/>
          </p:cNvPicPr>
          <p:nvPr/>
        </p:nvPicPr>
        <p:blipFill>
          <a:blip r:embed="rId5" cstate="print"/>
          <a:srcRect t="41926" r="22689"/>
          <a:stretch>
            <a:fillRect/>
          </a:stretch>
        </p:blipFill>
        <p:spPr bwMode="auto">
          <a:xfrm>
            <a:off x="3059832" y="1052736"/>
            <a:ext cx="3456384" cy="2016224"/>
          </a:xfrm>
          <a:prstGeom prst="roundRect">
            <a:avLst/>
          </a:prstGeom>
          <a:noFill/>
        </p:spPr>
      </p:pic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2693822"/>
            <a:ext cx="32038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Спартакиада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Каждый,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где-то,  в чём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 чемпион!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3320454"/>
            <a:ext cx="78123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ПРАВИЛЬНО ПИТАЙСЯ! ЕСЛИ ХОЧЕШЬ БЫТЬ ЗДОРОВ!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1" descr="C:\Users\User\Downloads\IMG_20191005_153219 - копия.jpg"/>
          <p:cNvPicPr>
            <a:picLocks noChangeAspect="1" noChangeArrowheads="1"/>
          </p:cNvPicPr>
          <p:nvPr/>
        </p:nvPicPr>
        <p:blipFill>
          <a:blip r:embed="rId6" cstate="print"/>
          <a:srcRect l="3448" t="47"/>
          <a:stretch>
            <a:fillRect/>
          </a:stretch>
        </p:blipFill>
        <p:spPr bwMode="auto">
          <a:xfrm>
            <a:off x="179512" y="3789040"/>
            <a:ext cx="1728192" cy="2448272"/>
          </a:xfrm>
          <a:prstGeom prst="roundRect">
            <a:avLst/>
          </a:prstGeom>
          <a:noFill/>
        </p:spPr>
      </p:pic>
      <p:pic>
        <p:nvPicPr>
          <p:cNvPr id="20" name="Picture 2" descr="C:\Users\User\Downloads\IMG_20191005_153231.jpg"/>
          <p:cNvPicPr>
            <a:picLocks noChangeAspect="1" noChangeArrowheads="1"/>
          </p:cNvPicPr>
          <p:nvPr/>
        </p:nvPicPr>
        <p:blipFill>
          <a:blip r:embed="rId7" cstate="print"/>
          <a:srcRect l="2778" t="12500"/>
          <a:stretch>
            <a:fillRect/>
          </a:stretch>
        </p:blipFill>
        <p:spPr bwMode="auto">
          <a:xfrm>
            <a:off x="2051720" y="3933056"/>
            <a:ext cx="2040869" cy="2448272"/>
          </a:xfrm>
          <a:prstGeom prst="roundRect">
            <a:avLst/>
          </a:prstGeom>
          <a:noFill/>
        </p:spPr>
      </p:pic>
      <p:pic>
        <p:nvPicPr>
          <p:cNvPr id="21" name="Picture 3" descr="C:\Users\User\Downloads\IMG-2ee8700cd64b0ebfdd0fda518449398f-V.jpg"/>
          <p:cNvPicPr>
            <a:picLocks noChangeAspect="1" noChangeArrowheads="1"/>
          </p:cNvPicPr>
          <p:nvPr/>
        </p:nvPicPr>
        <p:blipFill>
          <a:blip r:embed="rId8" cstate="print">
            <a:lum contrast="40000"/>
          </a:blip>
          <a:srcRect t="54259" r="1575"/>
          <a:stretch>
            <a:fillRect/>
          </a:stretch>
        </p:blipFill>
        <p:spPr bwMode="auto">
          <a:xfrm>
            <a:off x="4139952" y="3933056"/>
            <a:ext cx="2849012" cy="1872208"/>
          </a:xfrm>
          <a:prstGeom prst="roundRect">
            <a:avLst/>
          </a:prstGeom>
          <a:noFill/>
        </p:spPr>
      </p:pic>
      <p:pic>
        <p:nvPicPr>
          <p:cNvPr id="22" name="Picture 2" descr="C:\Users\User\Downloads\IMG-51b44a184811a9e87bf4338cede67534-V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92280" y="3789040"/>
            <a:ext cx="1907704" cy="2088539"/>
          </a:xfrm>
          <a:prstGeom prst="roundRect">
            <a:avLst/>
          </a:prstGeom>
          <a:noFill/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179512" y="6390306"/>
            <a:ext cx="85689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Корпоративные оздоровительные семейные походы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4211960" y="5875711"/>
            <a:ext cx="49320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Уха, палатки, полезные игры, что ещё для полного счастья надо!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2" descr="C:\Users\User\Desktop\ПРОФСОЮЗ конкурс\ФОТО\DSC0331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27301" y="2924944"/>
            <a:ext cx="1716699" cy="1287524"/>
          </a:xfrm>
          <a:prstGeom prst="roundRect">
            <a:avLst/>
          </a:prstGeom>
          <a:noFill/>
        </p:spPr>
      </p:pic>
      <p:pic>
        <p:nvPicPr>
          <p:cNvPr id="23" name="Picture 2" descr="C:\Users\User\Downloads\ава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68344" y="6237312"/>
            <a:ext cx="792088" cy="620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depositphotos_7597656-stock-illustration-абстрактный-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2" y="0"/>
            <a:ext cx="9139678" cy="6858000"/>
          </a:xfrm>
          <a:prstGeom prst="rect">
            <a:avLst/>
          </a:prstGeom>
          <a:noFill/>
        </p:spPr>
      </p:pic>
      <p:pic>
        <p:nvPicPr>
          <p:cNvPr id="31746" name="Picture 2" descr="C:\Users\User\Desktop\ПРОФСОЮЗ конкурс\ФОТО\ИНИЦИАТИВЫ\DSCN1860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221088"/>
            <a:ext cx="2736850" cy="1900237"/>
          </a:xfrm>
          <a:prstGeom prst="roundRect">
            <a:avLst/>
          </a:prstGeom>
          <a:noFill/>
        </p:spPr>
      </p:pic>
      <p:pic>
        <p:nvPicPr>
          <p:cNvPr id="5" name="Picture 8" descr="C:\Users\User\Downloads\IMG_20190221_1737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0801152"/>
            <a:ext cx="3705110" cy="4940147"/>
          </a:xfrm>
          <a:prstGeom prst="rect">
            <a:avLst/>
          </a:prstGeom>
          <a:noFill/>
        </p:spPr>
      </p:pic>
      <p:pic>
        <p:nvPicPr>
          <p:cNvPr id="12" name="Picture 3" descr="C:\Users\User\Desktop\ПРОФСОЮЗ конкурс\ФОТО\ИНИЦИАТИВЫ\-5357426176945142446_1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996952"/>
            <a:ext cx="2520280" cy="3216358"/>
          </a:xfrm>
          <a:prstGeom prst="roundRect">
            <a:avLst/>
          </a:prstGeom>
          <a:noFill/>
        </p:spPr>
      </p:pic>
      <p:pic>
        <p:nvPicPr>
          <p:cNvPr id="15" name="Picture 4" descr="C:\Users\User\Desktop\ПРОФСОЮЗ конкурс\ФОТО\ИНИЦИАТИВЫ\IMG-20220415-WA00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7352" y="260648"/>
            <a:ext cx="2746648" cy="2218113"/>
          </a:xfrm>
          <a:prstGeom prst="roundRect">
            <a:avLst/>
          </a:prstGeom>
          <a:noFill/>
        </p:spPr>
      </p:pic>
      <p:pic>
        <p:nvPicPr>
          <p:cNvPr id="18" name="Picture 5" descr="C:\Users\User\Desktop\ПРОФСОЮЗ конкурс\ФОТО\ИНИЦИАТИВЫ\DSCN1921.JPG"/>
          <p:cNvPicPr>
            <a:picLocks noChangeAspect="1" noChangeArrowheads="1"/>
          </p:cNvPicPr>
          <p:nvPr/>
        </p:nvPicPr>
        <p:blipFill>
          <a:blip r:embed="rId7" cstate="print">
            <a:lum bright="10000"/>
          </a:blip>
          <a:srcRect r="2039" b="42938"/>
          <a:stretch>
            <a:fillRect/>
          </a:stretch>
        </p:blipFill>
        <p:spPr bwMode="auto">
          <a:xfrm>
            <a:off x="2915816" y="2564904"/>
            <a:ext cx="3384376" cy="1478532"/>
          </a:xfrm>
          <a:prstGeom prst="roundRect">
            <a:avLst/>
          </a:prstGeom>
          <a:noFill/>
        </p:spPr>
      </p:pic>
      <p:pic>
        <p:nvPicPr>
          <p:cNvPr id="19" name="Picture 6" descr="C:\Users\User\Desktop\ПРОФСОЮЗ конкурс\ФОТО\ИНИЦИАТИВЫ\fRGxYegkWk8.jpg"/>
          <p:cNvPicPr>
            <a:picLocks noChangeAspect="1" noChangeArrowheads="1"/>
          </p:cNvPicPr>
          <p:nvPr/>
        </p:nvPicPr>
        <p:blipFill>
          <a:blip r:embed="rId8" cstate="print"/>
          <a:srcRect t="14225" r="1315"/>
          <a:stretch>
            <a:fillRect/>
          </a:stretch>
        </p:blipFill>
        <p:spPr bwMode="auto">
          <a:xfrm>
            <a:off x="0" y="260648"/>
            <a:ext cx="3092919" cy="1872208"/>
          </a:xfrm>
          <a:prstGeom prst="roundRect">
            <a:avLst/>
          </a:prstGeom>
          <a:noFill/>
        </p:spPr>
      </p:pic>
      <p:pic>
        <p:nvPicPr>
          <p:cNvPr id="20" name="Picture 7" descr="C:\Users\User\Desktop\ПРОФСОЮЗ конкурс\ФОТО\ИНИЦИАТИВЫ\IMG-20220109-WA0002.jpg"/>
          <p:cNvPicPr>
            <a:picLocks noChangeAspect="1" noChangeArrowheads="1"/>
          </p:cNvPicPr>
          <p:nvPr/>
        </p:nvPicPr>
        <p:blipFill>
          <a:blip r:embed="rId9" cstate="print">
            <a:lum bright="-10000" contrast="10000"/>
          </a:blip>
          <a:srcRect t="19129" r="4436"/>
          <a:stretch>
            <a:fillRect/>
          </a:stretch>
        </p:blipFill>
        <p:spPr bwMode="auto">
          <a:xfrm>
            <a:off x="6516216" y="3645024"/>
            <a:ext cx="2415514" cy="2725485"/>
          </a:xfrm>
          <a:prstGeom prst="roundRect">
            <a:avLst/>
          </a:prstGeom>
          <a:noFill/>
        </p:spPr>
      </p:pic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3203848" y="315360"/>
            <a:ext cx="288032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МЫ НЕ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БУДЕМ ТРАТИТЬ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ЖИЗНЬ СВОЮ ВПУСТУЮ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СПОРТИВНЫЙ И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ЗДОРОВЫЙ ОБРАЗ ЖИЗНИ ВСЕ ПРОГОЛОСУЕМ!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1521" y="6165304"/>
            <a:ext cx="2232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Активно посещаем фитнесс центры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2060848"/>
            <a:ext cx="3275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Участие сотрудников в лыжном пробеге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«Привет, весна!»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516216" y="2564905"/>
            <a:ext cx="2627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Участие сотрудников в городском велопробеге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987824" y="6237312"/>
            <a:ext cx="52200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выходные в бассейн и на каток!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depositphotos_7597656-stock-illustration-абстрактный-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678" cy="6858000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Личный пример заразителен!!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8" descr="C:\Users\User\Desktop\ПРОФСОЮЗ конкурс\ФОТО\ДЕТИ\2021-04-30 21-47-05.JPG"/>
          <p:cNvPicPr>
            <a:picLocks noChangeAspect="1" noChangeArrowheads="1"/>
          </p:cNvPicPr>
          <p:nvPr/>
        </p:nvPicPr>
        <p:blipFill>
          <a:blip r:embed="rId3" cstate="print"/>
          <a:srcRect t="19724" r="995" b="8681"/>
          <a:stretch>
            <a:fillRect/>
          </a:stretch>
        </p:blipFill>
        <p:spPr bwMode="auto">
          <a:xfrm>
            <a:off x="0" y="1916832"/>
            <a:ext cx="2344554" cy="2260608"/>
          </a:xfrm>
          <a:prstGeom prst="roundRect">
            <a:avLst/>
          </a:prstGeom>
          <a:noFill/>
        </p:spPr>
      </p:pic>
      <p:pic>
        <p:nvPicPr>
          <p:cNvPr id="12" name="Picture 9" descr="C:\Users\User\Desktop\ПРОФСОЮЗ конкурс\ФОТО\ДЕТИ\IMG-20210530-WA0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332656"/>
            <a:ext cx="2123728" cy="2206731"/>
          </a:xfrm>
          <a:prstGeom prst="roundRect">
            <a:avLst/>
          </a:prstGeom>
          <a:noFill/>
        </p:spPr>
      </p:pic>
      <p:pic>
        <p:nvPicPr>
          <p:cNvPr id="14" name="Picture 11" descr="C:\Users\User\Desktop\ПРОФСОЮЗ конкурс\ФОТО\ДЕТИ\IMG-20210518-WA0000.jpg"/>
          <p:cNvPicPr>
            <a:picLocks noChangeAspect="1" noChangeArrowheads="1"/>
          </p:cNvPicPr>
          <p:nvPr/>
        </p:nvPicPr>
        <p:blipFill>
          <a:blip r:embed="rId5" cstate="print"/>
          <a:srcRect t="17511" r="-2521"/>
          <a:stretch>
            <a:fillRect/>
          </a:stretch>
        </p:blipFill>
        <p:spPr bwMode="auto">
          <a:xfrm>
            <a:off x="4932040" y="4127933"/>
            <a:ext cx="1800200" cy="2730067"/>
          </a:xfrm>
          <a:prstGeom prst="roundRect">
            <a:avLst/>
          </a:prstGeom>
          <a:noFill/>
        </p:spPr>
      </p:pic>
      <p:pic>
        <p:nvPicPr>
          <p:cNvPr id="15" name="Picture 12" descr="C:\Users\User\Desktop\ПРОФСОЮЗ конкурс\ФОТО\ДЕТИ\IMG-20220418-WA0001 - коп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2420888"/>
            <a:ext cx="4214424" cy="1584176"/>
          </a:xfrm>
          <a:prstGeom prst="roundRect">
            <a:avLst/>
          </a:prstGeom>
          <a:noFill/>
        </p:spPr>
      </p:pic>
      <p:pic>
        <p:nvPicPr>
          <p:cNvPr id="17" name="Picture 14" descr="C:\Users\User\Downloads\IMG-8362ae9feaaf76ef0194a780b6969d3f-V.jpg"/>
          <p:cNvPicPr>
            <a:picLocks noChangeAspect="1" noChangeArrowheads="1"/>
          </p:cNvPicPr>
          <p:nvPr/>
        </p:nvPicPr>
        <p:blipFill>
          <a:blip r:embed="rId7" cstate="print"/>
          <a:srcRect l="19506" t="37433" r="12455" b="917"/>
          <a:stretch>
            <a:fillRect/>
          </a:stretch>
        </p:blipFill>
        <p:spPr bwMode="auto">
          <a:xfrm>
            <a:off x="2555776" y="4335129"/>
            <a:ext cx="2088232" cy="2522871"/>
          </a:xfrm>
          <a:prstGeom prst="roundRect">
            <a:avLst/>
          </a:prstGeom>
          <a:noFill/>
        </p:spPr>
      </p:pic>
      <p:pic>
        <p:nvPicPr>
          <p:cNvPr id="19" name="Содержимое 36" descr="C:\Users\User\Desktop\МАМА Новая папка\Брехов Матвей. 6, 6 лет Детский сад 253.jpg"/>
          <p:cNvPicPr>
            <a:picLocks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4121696"/>
            <a:ext cx="1728192" cy="273630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20272" y="4941167"/>
            <a:ext cx="1800200" cy="179301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18" descr="C:\Users\User\Desktop\ПРОФСОЮЗ конкурс\ФОТО\ДЕТИ\x_ea0d084c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39744" y="2924944"/>
            <a:ext cx="2304256" cy="1728192"/>
          </a:xfrm>
          <a:prstGeom prst="roundRect">
            <a:avLst/>
          </a:prstGeom>
          <a:noFill/>
        </p:spPr>
      </p:pic>
      <p:pic>
        <p:nvPicPr>
          <p:cNvPr id="22" name="Picture 19" descr="C:\Users\User\Desktop\ПРОФСОЮЗ конкурс\ФОТО\ДЕТИ\x_a439ad0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9511" y="188640"/>
            <a:ext cx="2160241" cy="1620180"/>
          </a:xfrm>
          <a:prstGeom prst="roundRect">
            <a:avLst/>
          </a:prstGeom>
          <a:noFill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267744" y="824723"/>
            <a:ext cx="4608512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сотрудников активно занимаются спортом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Быстрее, выше и вперёд –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Тебя удача всюду ждёт!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1248</TotalTime>
  <Words>353</Words>
  <Application>Microsoft Office PowerPoint</Application>
  <PresentationFormat>Экран (4:3)</PresentationFormat>
  <Paragraphs>52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Acrobat Document</vt:lpstr>
      <vt:lpstr>КОРПОРАТИВНАЯ ПРОГРАММА УКРЕПЛЕНИЯ ЗДОРОВЬЯ  РАБОТНИКОВ ПЕРВИЧНОЙ ПРОФСОЮЗНОЙ ОРГАНИЗАЦИИ МОУ «ДЕТСКИЙ САД  № 253 КРАСНООКТЯБРЬСКОГО РАЙОНА ВОЛГОГРАДА» ПРОФЕССИОНАЛЬНОГО СОЮЗА РАБОТНИКОВ НАРОДНОГО ОБРАЗОВАНИЯ И НАУКИ РОССИЙСКОЙ ФЕДЕРАЦИИ «АКСИОМА ЗДОРОВЬЯ»      </vt:lpstr>
      <vt:lpstr>Слайд 2</vt:lpstr>
      <vt:lpstr>  «Диагностика здоровья» </vt:lpstr>
      <vt:lpstr> Модуль «Культура здоровья» </vt:lpstr>
      <vt:lpstr>   Модуль «Психология здоровья»  </vt:lpstr>
      <vt:lpstr> Модуль «Инициативы здоровья» </vt:lpstr>
      <vt:lpstr>Слайд 7</vt:lpstr>
      <vt:lpstr>Слайд 8</vt:lpstr>
      <vt:lpstr>Личный пример заразителен!!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семьи</dc:title>
  <dc:creator>Ольга</dc:creator>
  <cp:lastModifiedBy>Tutor</cp:lastModifiedBy>
  <cp:revision>136</cp:revision>
  <dcterms:created xsi:type="dcterms:W3CDTF">2013-03-12T07:09:31Z</dcterms:created>
  <dcterms:modified xsi:type="dcterms:W3CDTF">2022-04-22T12:56:36Z</dcterms:modified>
</cp:coreProperties>
</file>