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9" r:id="rId4"/>
    <p:sldId id="262" r:id="rId5"/>
    <p:sldId id="263" r:id="rId6"/>
    <p:sldId id="264" r:id="rId7"/>
    <p:sldId id="266" r:id="rId8"/>
    <p:sldId id="267" r:id="rId9"/>
    <p:sldId id="268" r:id="rId10"/>
    <p:sldId id="26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86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106698-57E4-4ABD-B35E-D626F0EBE86F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7A529474-FB11-4F14-9C71-E62154FDADB2}">
      <dgm:prSet phldrT="[Текст]"/>
      <dgm:spPr/>
      <dgm:t>
        <a:bodyPr/>
        <a:lstStyle/>
        <a:p>
          <a:r>
            <a:rPr lang="ru-RU" dirty="0" smtClean="0"/>
            <a:t>Культурное просвещение</a:t>
          </a:r>
          <a:endParaRPr lang="ru-RU" dirty="0"/>
        </a:p>
      </dgm:t>
    </dgm:pt>
    <dgm:pt modelId="{15842F27-81FC-445C-994D-4C0AB188F63B}" type="parTrans" cxnId="{1E913A9C-6938-4E1C-B7D9-3EF31E58E0D4}">
      <dgm:prSet/>
      <dgm:spPr/>
      <dgm:t>
        <a:bodyPr/>
        <a:lstStyle/>
        <a:p>
          <a:endParaRPr lang="ru-RU"/>
        </a:p>
      </dgm:t>
    </dgm:pt>
    <dgm:pt modelId="{26681E9C-1EFF-480D-9822-292D55B9A87B}" type="sibTrans" cxnId="{1E913A9C-6938-4E1C-B7D9-3EF31E58E0D4}">
      <dgm:prSet/>
      <dgm:spPr/>
      <dgm:t>
        <a:bodyPr/>
        <a:lstStyle/>
        <a:p>
          <a:endParaRPr lang="ru-RU"/>
        </a:p>
      </dgm:t>
    </dgm:pt>
    <dgm:pt modelId="{8AA78285-D875-4871-A862-E16E25D288F7}">
      <dgm:prSet phldrT="[Текст]"/>
      <dgm:spPr/>
      <dgm:t>
        <a:bodyPr/>
        <a:lstStyle/>
        <a:p>
          <a:r>
            <a:rPr lang="ru-RU" dirty="0" smtClean="0"/>
            <a:t>Психологическое здоровье</a:t>
          </a:r>
          <a:endParaRPr lang="ru-RU" dirty="0"/>
        </a:p>
      </dgm:t>
    </dgm:pt>
    <dgm:pt modelId="{59C1FD81-F7EF-47AD-9F9B-16B5FFFB1A58}" type="parTrans" cxnId="{CDDB7A70-CEA3-4DE5-B20A-D02F9F334B74}">
      <dgm:prSet/>
      <dgm:spPr/>
      <dgm:t>
        <a:bodyPr/>
        <a:lstStyle/>
        <a:p>
          <a:endParaRPr lang="ru-RU"/>
        </a:p>
      </dgm:t>
    </dgm:pt>
    <dgm:pt modelId="{01CA6373-4844-4039-A1A4-1BEAE645B622}" type="sibTrans" cxnId="{CDDB7A70-CEA3-4DE5-B20A-D02F9F334B74}">
      <dgm:prSet/>
      <dgm:spPr/>
      <dgm:t>
        <a:bodyPr/>
        <a:lstStyle/>
        <a:p>
          <a:endParaRPr lang="ru-RU"/>
        </a:p>
      </dgm:t>
    </dgm:pt>
    <dgm:pt modelId="{D120295F-9C49-4541-979F-CD01FF20B88D}">
      <dgm:prSet phldrT="[Текст]"/>
      <dgm:spPr/>
      <dgm:t>
        <a:bodyPr/>
        <a:lstStyle/>
        <a:p>
          <a:r>
            <a:rPr lang="ru-RU" dirty="0" smtClean="0"/>
            <a:t>Физическая активность</a:t>
          </a:r>
          <a:endParaRPr lang="ru-RU" dirty="0"/>
        </a:p>
      </dgm:t>
    </dgm:pt>
    <dgm:pt modelId="{CD5FB147-C393-4CD7-A28B-7736A9D3A9C1}" type="parTrans" cxnId="{EBBA9635-C15C-460D-85BD-0CC866BEFEBF}">
      <dgm:prSet/>
      <dgm:spPr/>
      <dgm:t>
        <a:bodyPr/>
        <a:lstStyle/>
        <a:p>
          <a:endParaRPr lang="ru-RU"/>
        </a:p>
      </dgm:t>
    </dgm:pt>
    <dgm:pt modelId="{9AE6EA10-77A3-4B22-9BEF-063096ED3C5E}" type="sibTrans" cxnId="{EBBA9635-C15C-460D-85BD-0CC866BEFEBF}">
      <dgm:prSet/>
      <dgm:spPr/>
      <dgm:t>
        <a:bodyPr/>
        <a:lstStyle/>
        <a:p>
          <a:endParaRPr lang="ru-RU"/>
        </a:p>
      </dgm:t>
    </dgm:pt>
    <dgm:pt modelId="{83485177-9EFB-46AA-9274-FEF4ED7CF53A}" type="pres">
      <dgm:prSet presAssocID="{73106698-57E4-4ABD-B35E-D626F0EBE86F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409F6597-3C89-4632-BF34-804E2605F19B}" type="pres">
      <dgm:prSet presAssocID="{7A529474-FB11-4F14-9C71-E62154FDADB2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7861AE-1620-41D5-A7E8-004BFAE16E06}" type="pres">
      <dgm:prSet presAssocID="{7A529474-FB11-4F14-9C71-E62154FDADB2}" presName="gear1srcNode" presStyleLbl="node1" presStyleIdx="0" presStyleCnt="3"/>
      <dgm:spPr/>
      <dgm:t>
        <a:bodyPr/>
        <a:lstStyle/>
        <a:p>
          <a:endParaRPr lang="ru-RU"/>
        </a:p>
      </dgm:t>
    </dgm:pt>
    <dgm:pt modelId="{0C27B53B-F9AD-41D3-8773-140B71E32A60}" type="pres">
      <dgm:prSet presAssocID="{7A529474-FB11-4F14-9C71-E62154FDADB2}" presName="gear1dstNode" presStyleLbl="node1" presStyleIdx="0" presStyleCnt="3"/>
      <dgm:spPr/>
      <dgm:t>
        <a:bodyPr/>
        <a:lstStyle/>
        <a:p>
          <a:endParaRPr lang="ru-RU"/>
        </a:p>
      </dgm:t>
    </dgm:pt>
    <dgm:pt modelId="{DB811BE8-49B4-4804-A9D5-F2F1ADF19760}" type="pres">
      <dgm:prSet presAssocID="{8AA78285-D875-4871-A862-E16E25D288F7}" presName="gear2" presStyleLbl="node1" presStyleIdx="1" presStyleCnt="3" custScaleX="135084" custScaleY="124103" custLinFactNeighborX="-22965" custLinFactNeighborY="210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F78C37-A980-4554-BBFD-14AC86455E64}" type="pres">
      <dgm:prSet presAssocID="{8AA78285-D875-4871-A862-E16E25D288F7}" presName="gear2srcNode" presStyleLbl="node1" presStyleIdx="1" presStyleCnt="3"/>
      <dgm:spPr/>
      <dgm:t>
        <a:bodyPr/>
        <a:lstStyle/>
        <a:p>
          <a:endParaRPr lang="ru-RU"/>
        </a:p>
      </dgm:t>
    </dgm:pt>
    <dgm:pt modelId="{48D6AC5D-65C5-4B19-A2A7-894A2E68240F}" type="pres">
      <dgm:prSet presAssocID="{8AA78285-D875-4871-A862-E16E25D288F7}" presName="gear2dstNode" presStyleLbl="node1" presStyleIdx="1" presStyleCnt="3"/>
      <dgm:spPr/>
      <dgm:t>
        <a:bodyPr/>
        <a:lstStyle/>
        <a:p>
          <a:endParaRPr lang="ru-RU"/>
        </a:p>
      </dgm:t>
    </dgm:pt>
    <dgm:pt modelId="{D333F8DC-FBF2-442B-B435-115CF40CDE55}" type="pres">
      <dgm:prSet presAssocID="{D120295F-9C49-4541-979F-CD01FF20B88D}" presName="gear3" presStyleLbl="node1" presStyleIdx="2" presStyleCnt="3" custScaleX="137216" custScaleY="128897"/>
      <dgm:spPr/>
      <dgm:t>
        <a:bodyPr/>
        <a:lstStyle/>
        <a:p>
          <a:endParaRPr lang="ru-RU"/>
        </a:p>
      </dgm:t>
    </dgm:pt>
    <dgm:pt modelId="{C3269BF2-2518-4403-8D6E-7613E273777A}" type="pres">
      <dgm:prSet presAssocID="{D120295F-9C49-4541-979F-CD01FF20B88D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6FD13C-FB71-4758-9C0E-9FC8FBB4C38D}" type="pres">
      <dgm:prSet presAssocID="{D120295F-9C49-4541-979F-CD01FF20B88D}" presName="gear3srcNode" presStyleLbl="node1" presStyleIdx="2" presStyleCnt="3"/>
      <dgm:spPr/>
      <dgm:t>
        <a:bodyPr/>
        <a:lstStyle/>
        <a:p>
          <a:endParaRPr lang="ru-RU"/>
        </a:p>
      </dgm:t>
    </dgm:pt>
    <dgm:pt modelId="{342AD249-34FE-44F7-B298-39C4812D265B}" type="pres">
      <dgm:prSet presAssocID="{D120295F-9C49-4541-979F-CD01FF20B88D}" presName="gear3dstNode" presStyleLbl="node1" presStyleIdx="2" presStyleCnt="3"/>
      <dgm:spPr/>
      <dgm:t>
        <a:bodyPr/>
        <a:lstStyle/>
        <a:p>
          <a:endParaRPr lang="ru-RU"/>
        </a:p>
      </dgm:t>
    </dgm:pt>
    <dgm:pt modelId="{0994C50B-12B1-4000-B86B-2C92476C0BDD}" type="pres">
      <dgm:prSet presAssocID="{26681E9C-1EFF-480D-9822-292D55B9A87B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872CA90B-04BB-4419-9BCB-555B27E4C6D2}" type="pres">
      <dgm:prSet presAssocID="{01CA6373-4844-4039-A1A4-1BEAE645B622}" presName="connector2" presStyleLbl="sibTrans2D1" presStyleIdx="1" presStyleCnt="3" custLinFactNeighborX="-34421" custLinFactNeighborY="20204"/>
      <dgm:spPr/>
      <dgm:t>
        <a:bodyPr/>
        <a:lstStyle/>
        <a:p>
          <a:endParaRPr lang="ru-RU"/>
        </a:p>
      </dgm:t>
    </dgm:pt>
    <dgm:pt modelId="{7F425A1F-E368-4516-A382-5C3F9B360D42}" type="pres">
      <dgm:prSet presAssocID="{9AE6EA10-77A3-4B22-9BEF-063096ED3C5E}" presName="connector3" presStyleLbl="sibTrans2D1" presStyleIdx="2" presStyleCnt="3" custScaleX="141198" custScaleY="121665" custLinFactNeighborX="2776" custLinFactNeighborY="5899"/>
      <dgm:spPr/>
      <dgm:t>
        <a:bodyPr/>
        <a:lstStyle/>
        <a:p>
          <a:endParaRPr lang="ru-RU"/>
        </a:p>
      </dgm:t>
    </dgm:pt>
  </dgm:ptLst>
  <dgm:cxnLst>
    <dgm:cxn modelId="{D11B9B48-81EA-43C3-B083-21FFED20904C}" type="presOf" srcId="{9AE6EA10-77A3-4B22-9BEF-063096ED3C5E}" destId="{7F425A1F-E368-4516-A382-5C3F9B360D42}" srcOrd="0" destOrd="0" presId="urn:microsoft.com/office/officeart/2005/8/layout/gear1"/>
    <dgm:cxn modelId="{CDDB7A70-CEA3-4DE5-B20A-D02F9F334B74}" srcId="{73106698-57E4-4ABD-B35E-D626F0EBE86F}" destId="{8AA78285-D875-4871-A862-E16E25D288F7}" srcOrd="1" destOrd="0" parTransId="{59C1FD81-F7EF-47AD-9F9B-16B5FFFB1A58}" sibTransId="{01CA6373-4844-4039-A1A4-1BEAE645B622}"/>
    <dgm:cxn modelId="{4D73A596-343F-45AA-947D-EE35A4225798}" type="presOf" srcId="{26681E9C-1EFF-480D-9822-292D55B9A87B}" destId="{0994C50B-12B1-4000-B86B-2C92476C0BDD}" srcOrd="0" destOrd="0" presId="urn:microsoft.com/office/officeart/2005/8/layout/gear1"/>
    <dgm:cxn modelId="{803069EA-9898-4A9F-81B5-2D1D6E018807}" type="presOf" srcId="{8AA78285-D875-4871-A862-E16E25D288F7}" destId="{FCF78C37-A980-4554-BBFD-14AC86455E64}" srcOrd="1" destOrd="0" presId="urn:microsoft.com/office/officeart/2005/8/layout/gear1"/>
    <dgm:cxn modelId="{B9834879-AB2F-4F08-862C-548E2BADFD05}" type="presOf" srcId="{7A529474-FB11-4F14-9C71-E62154FDADB2}" destId="{277861AE-1620-41D5-A7E8-004BFAE16E06}" srcOrd="1" destOrd="0" presId="urn:microsoft.com/office/officeart/2005/8/layout/gear1"/>
    <dgm:cxn modelId="{EF582D9F-5581-4634-BE49-203A1B188499}" type="presOf" srcId="{8AA78285-D875-4871-A862-E16E25D288F7}" destId="{DB811BE8-49B4-4804-A9D5-F2F1ADF19760}" srcOrd="0" destOrd="0" presId="urn:microsoft.com/office/officeart/2005/8/layout/gear1"/>
    <dgm:cxn modelId="{D3AA9B2C-C4D7-40D5-B6AA-8CED9D6B5D39}" type="presOf" srcId="{01CA6373-4844-4039-A1A4-1BEAE645B622}" destId="{872CA90B-04BB-4419-9BCB-555B27E4C6D2}" srcOrd="0" destOrd="0" presId="urn:microsoft.com/office/officeart/2005/8/layout/gear1"/>
    <dgm:cxn modelId="{09423390-2BB3-4419-B867-CEFA3249727B}" type="presOf" srcId="{D120295F-9C49-4541-979F-CD01FF20B88D}" destId="{0D6FD13C-FB71-4758-9C0E-9FC8FBB4C38D}" srcOrd="2" destOrd="0" presId="urn:microsoft.com/office/officeart/2005/8/layout/gear1"/>
    <dgm:cxn modelId="{335BF3FA-7DC3-470F-BD15-07497650DBEC}" type="presOf" srcId="{8AA78285-D875-4871-A862-E16E25D288F7}" destId="{48D6AC5D-65C5-4B19-A2A7-894A2E68240F}" srcOrd="2" destOrd="0" presId="urn:microsoft.com/office/officeart/2005/8/layout/gear1"/>
    <dgm:cxn modelId="{4FDAC485-224F-4D0B-8581-68E086A76B84}" type="presOf" srcId="{D120295F-9C49-4541-979F-CD01FF20B88D}" destId="{D333F8DC-FBF2-442B-B435-115CF40CDE55}" srcOrd="0" destOrd="0" presId="urn:microsoft.com/office/officeart/2005/8/layout/gear1"/>
    <dgm:cxn modelId="{2A89CF10-50A1-4D35-B764-033AE519EA1D}" type="presOf" srcId="{7A529474-FB11-4F14-9C71-E62154FDADB2}" destId="{0C27B53B-F9AD-41D3-8773-140B71E32A60}" srcOrd="2" destOrd="0" presId="urn:microsoft.com/office/officeart/2005/8/layout/gear1"/>
    <dgm:cxn modelId="{A2190F8D-80EF-4440-81A0-3F5CE9180B08}" type="presOf" srcId="{7A529474-FB11-4F14-9C71-E62154FDADB2}" destId="{409F6597-3C89-4632-BF34-804E2605F19B}" srcOrd="0" destOrd="0" presId="urn:microsoft.com/office/officeart/2005/8/layout/gear1"/>
    <dgm:cxn modelId="{F93B892B-BC8A-42AA-A231-17A924AC9BED}" type="presOf" srcId="{73106698-57E4-4ABD-B35E-D626F0EBE86F}" destId="{83485177-9EFB-46AA-9274-FEF4ED7CF53A}" srcOrd="0" destOrd="0" presId="urn:microsoft.com/office/officeart/2005/8/layout/gear1"/>
    <dgm:cxn modelId="{1E913A9C-6938-4E1C-B7D9-3EF31E58E0D4}" srcId="{73106698-57E4-4ABD-B35E-D626F0EBE86F}" destId="{7A529474-FB11-4F14-9C71-E62154FDADB2}" srcOrd="0" destOrd="0" parTransId="{15842F27-81FC-445C-994D-4C0AB188F63B}" sibTransId="{26681E9C-1EFF-480D-9822-292D55B9A87B}"/>
    <dgm:cxn modelId="{59B50F36-EFDA-4722-9F47-FB395606A0EC}" type="presOf" srcId="{D120295F-9C49-4541-979F-CD01FF20B88D}" destId="{342AD249-34FE-44F7-B298-39C4812D265B}" srcOrd="3" destOrd="0" presId="urn:microsoft.com/office/officeart/2005/8/layout/gear1"/>
    <dgm:cxn modelId="{EBBA9635-C15C-460D-85BD-0CC866BEFEBF}" srcId="{73106698-57E4-4ABD-B35E-D626F0EBE86F}" destId="{D120295F-9C49-4541-979F-CD01FF20B88D}" srcOrd="2" destOrd="0" parTransId="{CD5FB147-C393-4CD7-A28B-7736A9D3A9C1}" sibTransId="{9AE6EA10-77A3-4B22-9BEF-063096ED3C5E}"/>
    <dgm:cxn modelId="{0D9E4E8D-CB48-4125-B6DC-CCC4DACE82A8}" type="presOf" srcId="{D120295F-9C49-4541-979F-CD01FF20B88D}" destId="{C3269BF2-2518-4403-8D6E-7613E273777A}" srcOrd="1" destOrd="0" presId="urn:microsoft.com/office/officeart/2005/8/layout/gear1"/>
    <dgm:cxn modelId="{EBDFDF37-4A7D-48A7-955E-D7F2C17E51B1}" type="presParOf" srcId="{83485177-9EFB-46AA-9274-FEF4ED7CF53A}" destId="{409F6597-3C89-4632-BF34-804E2605F19B}" srcOrd="0" destOrd="0" presId="urn:microsoft.com/office/officeart/2005/8/layout/gear1"/>
    <dgm:cxn modelId="{877B319D-DADD-4CAA-BC59-6CAFEEF18184}" type="presParOf" srcId="{83485177-9EFB-46AA-9274-FEF4ED7CF53A}" destId="{277861AE-1620-41D5-A7E8-004BFAE16E06}" srcOrd="1" destOrd="0" presId="urn:microsoft.com/office/officeart/2005/8/layout/gear1"/>
    <dgm:cxn modelId="{0FB1D852-9EC0-4E2E-BF3E-7CFA2685F30E}" type="presParOf" srcId="{83485177-9EFB-46AA-9274-FEF4ED7CF53A}" destId="{0C27B53B-F9AD-41D3-8773-140B71E32A60}" srcOrd="2" destOrd="0" presId="urn:microsoft.com/office/officeart/2005/8/layout/gear1"/>
    <dgm:cxn modelId="{53F302A3-36D0-4B1B-92A1-A8631EF874A1}" type="presParOf" srcId="{83485177-9EFB-46AA-9274-FEF4ED7CF53A}" destId="{DB811BE8-49B4-4804-A9D5-F2F1ADF19760}" srcOrd="3" destOrd="0" presId="urn:microsoft.com/office/officeart/2005/8/layout/gear1"/>
    <dgm:cxn modelId="{6DE9BBC5-AB16-4668-B61E-C1EAF08338CC}" type="presParOf" srcId="{83485177-9EFB-46AA-9274-FEF4ED7CF53A}" destId="{FCF78C37-A980-4554-BBFD-14AC86455E64}" srcOrd="4" destOrd="0" presId="urn:microsoft.com/office/officeart/2005/8/layout/gear1"/>
    <dgm:cxn modelId="{452D1F14-4329-4B9D-BAA7-C3282B0DC5B2}" type="presParOf" srcId="{83485177-9EFB-46AA-9274-FEF4ED7CF53A}" destId="{48D6AC5D-65C5-4B19-A2A7-894A2E68240F}" srcOrd="5" destOrd="0" presId="urn:microsoft.com/office/officeart/2005/8/layout/gear1"/>
    <dgm:cxn modelId="{93378A6A-763B-46A2-8D3B-8F89A07F5C01}" type="presParOf" srcId="{83485177-9EFB-46AA-9274-FEF4ED7CF53A}" destId="{D333F8DC-FBF2-442B-B435-115CF40CDE55}" srcOrd="6" destOrd="0" presId="urn:microsoft.com/office/officeart/2005/8/layout/gear1"/>
    <dgm:cxn modelId="{B6904E12-FFF5-4F99-AE35-8AB288407BA7}" type="presParOf" srcId="{83485177-9EFB-46AA-9274-FEF4ED7CF53A}" destId="{C3269BF2-2518-4403-8D6E-7613E273777A}" srcOrd="7" destOrd="0" presId="urn:microsoft.com/office/officeart/2005/8/layout/gear1"/>
    <dgm:cxn modelId="{42E1E7E2-974A-4A66-9928-A2FC6749AA30}" type="presParOf" srcId="{83485177-9EFB-46AA-9274-FEF4ED7CF53A}" destId="{0D6FD13C-FB71-4758-9C0E-9FC8FBB4C38D}" srcOrd="8" destOrd="0" presId="urn:microsoft.com/office/officeart/2005/8/layout/gear1"/>
    <dgm:cxn modelId="{EF4DF4E5-F65B-4383-B6EF-8FA4D680C331}" type="presParOf" srcId="{83485177-9EFB-46AA-9274-FEF4ED7CF53A}" destId="{342AD249-34FE-44F7-B298-39C4812D265B}" srcOrd="9" destOrd="0" presId="urn:microsoft.com/office/officeart/2005/8/layout/gear1"/>
    <dgm:cxn modelId="{4523271D-8E6A-4461-ADFC-2600C9F8A168}" type="presParOf" srcId="{83485177-9EFB-46AA-9274-FEF4ED7CF53A}" destId="{0994C50B-12B1-4000-B86B-2C92476C0BDD}" srcOrd="10" destOrd="0" presId="urn:microsoft.com/office/officeart/2005/8/layout/gear1"/>
    <dgm:cxn modelId="{0112A864-90BD-4538-B5BE-176FED6D58FE}" type="presParOf" srcId="{83485177-9EFB-46AA-9274-FEF4ED7CF53A}" destId="{872CA90B-04BB-4419-9BCB-555B27E4C6D2}" srcOrd="11" destOrd="0" presId="urn:microsoft.com/office/officeart/2005/8/layout/gear1"/>
    <dgm:cxn modelId="{C27C2C41-71FF-4C44-B32F-246523A1B427}" type="presParOf" srcId="{83485177-9EFB-46AA-9274-FEF4ED7CF53A}" destId="{7F425A1F-E368-4516-A382-5C3F9B360D42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F6597-3C89-4632-BF34-804E2605F19B}">
      <dsp:nvSpPr>
        <dsp:cNvPr id="0" name=""/>
        <dsp:cNvSpPr/>
      </dsp:nvSpPr>
      <dsp:spPr>
        <a:xfrm>
          <a:off x="4822920" y="2661817"/>
          <a:ext cx="3020570" cy="3020570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Культурное просвещение</a:t>
          </a:r>
          <a:endParaRPr lang="ru-RU" sz="1400" kern="1200" dirty="0"/>
        </a:p>
      </dsp:txBody>
      <dsp:txXfrm>
        <a:off x="5430189" y="3369371"/>
        <a:ext cx="1806032" cy="1552635"/>
      </dsp:txXfrm>
    </dsp:sp>
    <dsp:sp modelId="{DB811BE8-49B4-4804-A9D5-F2F1ADF19760}">
      <dsp:nvSpPr>
        <dsp:cNvPr id="0" name=""/>
        <dsp:cNvSpPr/>
      </dsp:nvSpPr>
      <dsp:spPr>
        <a:xfrm>
          <a:off x="2175647" y="2145585"/>
          <a:ext cx="2967496" cy="2726268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Психологическое здоровье</a:t>
          </a:r>
          <a:endParaRPr lang="ru-RU" sz="1400" kern="1200" dirty="0"/>
        </a:p>
      </dsp:txBody>
      <dsp:txXfrm>
        <a:off x="2897058" y="2836079"/>
        <a:ext cx="1524674" cy="1345280"/>
      </dsp:txXfrm>
    </dsp:sp>
    <dsp:sp modelId="{D333F8DC-FBF2-442B-B435-115CF40CDE55}">
      <dsp:nvSpPr>
        <dsp:cNvPr id="0" name=""/>
        <dsp:cNvSpPr/>
      </dsp:nvSpPr>
      <dsp:spPr>
        <a:xfrm rot="20700000">
          <a:off x="3862629" y="154091"/>
          <a:ext cx="3018969" cy="270883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Физическая активность</a:t>
          </a:r>
          <a:endParaRPr lang="ru-RU" sz="1400" kern="1200" dirty="0"/>
        </a:p>
      </dsp:txBody>
      <dsp:txXfrm rot="-20700000">
        <a:off x="4543173" y="729823"/>
        <a:ext cx="1657882" cy="1557370"/>
      </dsp:txXfrm>
    </dsp:sp>
    <dsp:sp modelId="{0994C50B-12B1-4000-B86B-2C92476C0BDD}">
      <dsp:nvSpPr>
        <dsp:cNvPr id="0" name=""/>
        <dsp:cNvSpPr/>
      </dsp:nvSpPr>
      <dsp:spPr>
        <a:xfrm>
          <a:off x="4605163" y="2197721"/>
          <a:ext cx="3866330" cy="3866330"/>
        </a:xfrm>
        <a:prstGeom prst="circularArrow">
          <a:avLst>
            <a:gd name="adj1" fmla="val 4687"/>
            <a:gd name="adj2" fmla="val 299029"/>
            <a:gd name="adj3" fmla="val 2540382"/>
            <a:gd name="adj4" fmla="val 15810062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2CA90B-04BB-4419-9BCB-555B27E4C6D2}">
      <dsp:nvSpPr>
        <dsp:cNvPr id="0" name=""/>
        <dsp:cNvSpPr/>
      </dsp:nvSpPr>
      <dsp:spPr>
        <a:xfrm>
          <a:off x="1709520" y="2023787"/>
          <a:ext cx="2809130" cy="280913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425A1F-E368-4516-A382-5C3F9B360D42}">
      <dsp:nvSpPr>
        <dsp:cNvPr id="0" name=""/>
        <dsp:cNvSpPr/>
      </dsp:nvSpPr>
      <dsp:spPr>
        <a:xfrm>
          <a:off x="3258221" y="-194139"/>
          <a:ext cx="4276617" cy="368500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945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280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9237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472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186594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953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3882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64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32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368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212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96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779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646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91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285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219F5-BA60-43B2-9C0D-B19A4F916BC7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432AC86-A623-42FE-BF13-C8FB6A3ADD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58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74019" y="4784456"/>
            <a:ext cx="7766936" cy="1473783"/>
          </a:xfrm>
        </p:spPr>
        <p:txBody>
          <a:bodyPr/>
          <a:lstStyle/>
          <a:p>
            <a:pPr algn="ctr"/>
            <a:r>
              <a:rPr lang="ru-RU" dirty="0"/>
              <a:t>«Здоровый педагог – здоровое поколение!» 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>
                <a:solidFill>
                  <a:schemeClr val="tx1"/>
                </a:solidFill>
              </a:rPr>
              <a:t>Конкурс «Здоровые решения»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Номинация «Общеобразовательная организация»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74019" y="908240"/>
            <a:ext cx="7766936" cy="1096899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профсоюзная организация </a:t>
            </a:r>
          </a:p>
          <a:p>
            <a:pPr algn="ctr"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общеобразовательного учреждения </a:t>
            </a:r>
          </a:p>
          <a:p>
            <a:pPr algn="ctr"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школа № 26 </a:t>
            </a:r>
          </a:p>
          <a:p>
            <a:pPr algn="ctr">
              <a:spcBef>
                <a:spcPts val="0"/>
              </a:spcBef>
            </a:pPr>
            <a:r>
              <a:rPr lang="ru-RU" sz="2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Тракторозаводского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Волгограда»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13" y="273608"/>
            <a:ext cx="1393306" cy="14424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67" y="2005139"/>
            <a:ext cx="1640599" cy="168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677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499" y="346841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 реализации программы задействованы 100% членов первичной профсоюзной организации МОУ СШ № 26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062" y="1967828"/>
            <a:ext cx="6939764" cy="462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2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0414" y="273269"/>
            <a:ext cx="90809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 общеобразовательное учреждение</a:t>
            </a:r>
            <a:b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школа № 26 </a:t>
            </a:r>
            <a:b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Тракторозаводского</a:t>
            </a: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Волгограда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 основания – 1954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739" y="2138689"/>
            <a:ext cx="2412124" cy="36181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80090" y="5885792"/>
            <a:ext cx="3983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Богатова Елена Александровна, директор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607" y="2138689"/>
            <a:ext cx="2732690" cy="366354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60882" y="5885792"/>
            <a:ext cx="3983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Чернова Ирина Владимировна, председатель ППО, учитель географии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948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3200983" cy="1660634"/>
          </a:xfrm>
        </p:spPr>
        <p:txBody>
          <a:bodyPr/>
          <a:lstStyle/>
          <a:p>
            <a:r>
              <a:rPr lang="ru-RU" b="1" dirty="0" smtClean="0"/>
              <a:t>Направления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13876401"/>
              </p:ext>
            </p:extLst>
          </p:nvPr>
        </p:nvGraphicFramePr>
        <p:xfrm>
          <a:off x="798785" y="719666"/>
          <a:ext cx="10195035" cy="54919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4356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406" y="208139"/>
            <a:ext cx="8596668" cy="1320800"/>
          </a:xfrm>
        </p:spPr>
        <p:txBody>
          <a:bodyPr/>
          <a:lstStyle/>
          <a:p>
            <a:r>
              <a:rPr lang="ru-RU" dirty="0" smtClean="0"/>
              <a:t>ФИЗИЧЕСКАЯ АКТИВНОСТЬ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6110" y="1383344"/>
            <a:ext cx="4510897" cy="1655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Спартакиада </a:t>
            </a:r>
            <a:r>
              <a:rPr lang="ru-RU" sz="1600" dirty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среди работников общеобразовательных учреждений </a:t>
            </a: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Посещение бассейна 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Спортивное </a:t>
            </a:r>
            <a:r>
              <a:rPr lang="ru-RU" sz="1600" dirty="0" smtClean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ориентирование</a:t>
            </a: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Боулинг</a:t>
            </a:r>
          </a:p>
          <a:p>
            <a:pPr marL="285750" indent="-285750" algn="just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Зарядки 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296" y="479704"/>
            <a:ext cx="3948567" cy="26328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012" y="3333193"/>
            <a:ext cx="3700632" cy="24675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51" y="3333193"/>
            <a:ext cx="2444238" cy="32589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324" y="1843463"/>
            <a:ext cx="3297655" cy="24042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450" y="4479378"/>
            <a:ext cx="3570164" cy="237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386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ФИЗИЧЕСКАЯ АКТИВНОСТЬ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6110" y="1633485"/>
            <a:ext cx="4510897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в благоустройстве территорий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8" y="3233243"/>
            <a:ext cx="4351283" cy="24475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936" y="2180895"/>
            <a:ext cx="4666593" cy="3499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807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96" y="265320"/>
            <a:ext cx="8596668" cy="1320800"/>
          </a:xfrm>
        </p:spPr>
        <p:txBody>
          <a:bodyPr/>
          <a:lstStyle/>
          <a:p>
            <a:r>
              <a:rPr lang="ru-RU" dirty="0" smtClean="0"/>
              <a:t>ПСИХОЛОГИЧЕСКОЕ ЗДОРОВЬЕ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1406" y="1124854"/>
            <a:ext cx="4510897" cy="2226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Тренинги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Консультации с </a:t>
            </a:r>
            <a:r>
              <a:rPr lang="ru-RU" sz="1600" dirty="0" err="1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психологомЛекции</a:t>
            </a:r>
            <a:r>
              <a:rPr lang="ru-RU" sz="1600" dirty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/мероприятия по пропаганде  здорового образа жизни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Совещания по вопросам профессионального эмоционального выгорания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705" y="1586120"/>
            <a:ext cx="2971143" cy="39615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96" y="3130239"/>
            <a:ext cx="3973960" cy="29804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446" y="436964"/>
            <a:ext cx="3815255" cy="28614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950" y="3651471"/>
            <a:ext cx="3582751" cy="3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571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КУЛЬТУРНОЕ ПРОСВЕЩЕНИЕ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77334" y="1749099"/>
            <a:ext cx="4510897" cy="85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Совместные поездки, экскурсии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07" y="3190324"/>
            <a:ext cx="3916855" cy="29376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231" y="1749099"/>
            <a:ext cx="2613791" cy="34850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746" y="772729"/>
            <a:ext cx="2992164" cy="398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850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КУЛЬТУРНОЕ ПРОСВЕЩЕНИЕ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77334" y="1418543"/>
            <a:ext cx="4510897" cy="85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в выставках, мероприятиях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55" y="2981517"/>
            <a:ext cx="4295264" cy="28640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847" y="2110169"/>
            <a:ext cx="2487336" cy="33164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346" y="3768393"/>
            <a:ext cx="4375240" cy="29173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011" y="335197"/>
            <a:ext cx="4535910" cy="302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40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КУЛЬТУРНОЕ ПРОСВЕЩЕНИЕ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77334" y="1749099"/>
            <a:ext cx="4510897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досуга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49" y="2442155"/>
            <a:ext cx="3348128" cy="25110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68" y="1090262"/>
            <a:ext cx="3605048" cy="27037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629" y="3728397"/>
            <a:ext cx="3804745" cy="28535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207" y="3791879"/>
            <a:ext cx="3730768" cy="279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1922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</TotalTime>
  <Words>113</Words>
  <Application>Microsoft Office PowerPoint</Application>
  <PresentationFormat>Широкоэкранный</PresentationFormat>
  <Paragraphs>32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Wingdings 3</vt:lpstr>
      <vt:lpstr>Аспект</vt:lpstr>
      <vt:lpstr>«Здоровый педагог – здоровое поколение!»   Конкурс «Здоровые решения»  Номинация «Общеобразовательная организация»</vt:lpstr>
      <vt:lpstr>Презентация PowerPoint</vt:lpstr>
      <vt:lpstr>Направления </vt:lpstr>
      <vt:lpstr>ФИЗИЧЕСКАЯ АКТИВНОСТЬ</vt:lpstr>
      <vt:lpstr>ФИЗИЧЕСКАЯ АКТИВНОСТЬ</vt:lpstr>
      <vt:lpstr>ПСИХОЛОГИЧЕСКОЕ ЗДОРОВЬЕ</vt:lpstr>
      <vt:lpstr>КУЛЬТУРНОЕ ПРОСВЕЩЕНИЕ</vt:lpstr>
      <vt:lpstr>КУЛЬТУРНОЕ ПРОСВЕЩЕНИЕ</vt:lpstr>
      <vt:lpstr>КУЛЬТУРНОЕ ПРОСВЕЩЕНИЕ</vt:lpstr>
      <vt:lpstr>В реализации программы задействованы 100% членов первичной профсоюзной организации МОУ СШ № 26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«Здоровый педагог – здоровое поколение!»  </dc:title>
  <dc:creator>1</dc:creator>
  <cp:lastModifiedBy>1</cp:lastModifiedBy>
  <cp:revision>6</cp:revision>
  <dcterms:created xsi:type="dcterms:W3CDTF">2022-04-19T16:08:10Z</dcterms:created>
  <dcterms:modified xsi:type="dcterms:W3CDTF">2022-04-19T17:11:08Z</dcterms:modified>
</cp:coreProperties>
</file>