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9" r:id="rId4"/>
    <p:sldId id="271" r:id="rId5"/>
    <p:sldId id="262" r:id="rId6"/>
    <p:sldId id="272" r:id="rId7"/>
    <p:sldId id="273" r:id="rId8"/>
    <p:sldId id="263" r:id="rId9"/>
    <p:sldId id="274" r:id="rId10"/>
    <p:sldId id="27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787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106698-57E4-4ABD-B35E-D626F0EBE86F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7A529474-FB11-4F14-9C71-E62154FDADB2}">
      <dgm:prSet phldrT="[Текст]" custT="1"/>
      <dgm:spPr/>
      <dgm:t>
        <a:bodyPr/>
        <a:lstStyle/>
        <a:p>
          <a:r>
            <a:rPr lang="ru-RU" sz="2400" dirty="0" smtClean="0"/>
            <a:t>Активный образ  жизни</a:t>
          </a:r>
          <a:endParaRPr lang="ru-RU" sz="2400" dirty="0"/>
        </a:p>
      </dgm:t>
    </dgm:pt>
    <dgm:pt modelId="{15842F27-81FC-445C-994D-4C0AB188F63B}" type="parTrans" cxnId="{1E913A9C-6938-4E1C-B7D9-3EF31E58E0D4}">
      <dgm:prSet/>
      <dgm:spPr/>
      <dgm:t>
        <a:bodyPr/>
        <a:lstStyle/>
        <a:p>
          <a:endParaRPr lang="ru-RU"/>
        </a:p>
      </dgm:t>
    </dgm:pt>
    <dgm:pt modelId="{26681E9C-1EFF-480D-9822-292D55B9A87B}" type="sibTrans" cxnId="{1E913A9C-6938-4E1C-B7D9-3EF31E58E0D4}">
      <dgm:prSet/>
      <dgm:spPr/>
      <dgm:t>
        <a:bodyPr/>
        <a:lstStyle/>
        <a:p>
          <a:endParaRPr lang="ru-RU"/>
        </a:p>
      </dgm:t>
    </dgm:pt>
    <dgm:pt modelId="{8AA78285-D875-4871-A862-E16E25D288F7}">
      <dgm:prSet phldrT="[Текст]" custT="1"/>
      <dgm:spPr/>
      <dgm:t>
        <a:bodyPr/>
        <a:lstStyle/>
        <a:p>
          <a:r>
            <a:rPr lang="ru-RU" sz="2400" dirty="0" smtClean="0"/>
            <a:t>Безопасный образ </a:t>
          </a:r>
        </a:p>
        <a:p>
          <a:r>
            <a:rPr lang="ru-RU" sz="2400" dirty="0" smtClean="0"/>
            <a:t>жизни</a:t>
          </a:r>
          <a:endParaRPr lang="ru-RU" sz="2400" dirty="0"/>
        </a:p>
      </dgm:t>
    </dgm:pt>
    <dgm:pt modelId="{59C1FD81-F7EF-47AD-9F9B-16B5FFFB1A58}" type="parTrans" cxnId="{CDDB7A70-CEA3-4DE5-B20A-D02F9F334B74}">
      <dgm:prSet/>
      <dgm:spPr/>
      <dgm:t>
        <a:bodyPr/>
        <a:lstStyle/>
        <a:p>
          <a:endParaRPr lang="ru-RU"/>
        </a:p>
      </dgm:t>
    </dgm:pt>
    <dgm:pt modelId="{01CA6373-4844-4039-A1A4-1BEAE645B622}" type="sibTrans" cxnId="{CDDB7A70-CEA3-4DE5-B20A-D02F9F334B74}">
      <dgm:prSet/>
      <dgm:spPr/>
      <dgm:t>
        <a:bodyPr/>
        <a:lstStyle/>
        <a:p>
          <a:endParaRPr lang="ru-RU"/>
        </a:p>
      </dgm:t>
    </dgm:pt>
    <dgm:pt modelId="{D120295F-9C49-4541-979F-CD01FF20B88D}">
      <dgm:prSet phldrT="[Текст]" custT="1"/>
      <dgm:spPr/>
      <dgm:t>
        <a:bodyPr/>
        <a:lstStyle/>
        <a:p>
          <a:r>
            <a:rPr lang="ru-RU" sz="2400" dirty="0" smtClean="0"/>
            <a:t>Здоровый образ жизни</a:t>
          </a:r>
          <a:endParaRPr lang="ru-RU" sz="2400" dirty="0"/>
        </a:p>
      </dgm:t>
    </dgm:pt>
    <dgm:pt modelId="{9AE6EA10-77A3-4B22-9BEF-063096ED3C5E}" type="sibTrans" cxnId="{EBBA9635-C15C-460D-85BD-0CC866BEFEBF}">
      <dgm:prSet/>
      <dgm:spPr/>
      <dgm:t>
        <a:bodyPr/>
        <a:lstStyle/>
        <a:p>
          <a:endParaRPr lang="ru-RU"/>
        </a:p>
      </dgm:t>
    </dgm:pt>
    <dgm:pt modelId="{CD5FB147-C393-4CD7-A28B-7736A9D3A9C1}" type="parTrans" cxnId="{EBBA9635-C15C-460D-85BD-0CC866BEFEBF}">
      <dgm:prSet/>
      <dgm:spPr/>
      <dgm:t>
        <a:bodyPr/>
        <a:lstStyle/>
        <a:p>
          <a:endParaRPr lang="ru-RU"/>
        </a:p>
      </dgm:t>
    </dgm:pt>
    <dgm:pt modelId="{83485177-9EFB-46AA-9274-FEF4ED7CF53A}" type="pres">
      <dgm:prSet presAssocID="{73106698-57E4-4ABD-B35E-D626F0EBE86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09F6597-3C89-4632-BF34-804E2605F19B}" type="pres">
      <dgm:prSet presAssocID="{7A529474-FB11-4F14-9C71-E62154FDADB2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7861AE-1620-41D5-A7E8-004BFAE16E06}" type="pres">
      <dgm:prSet presAssocID="{7A529474-FB11-4F14-9C71-E62154FDADB2}" presName="gear1srcNode" presStyleLbl="node1" presStyleIdx="0" presStyleCnt="3"/>
      <dgm:spPr/>
      <dgm:t>
        <a:bodyPr/>
        <a:lstStyle/>
        <a:p>
          <a:endParaRPr lang="ru-RU"/>
        </a:p>
      </dgm:t>
    </dgm:pt>
    <dgm:pt modelId="{0C27B53B-F9AD-41D3-8773-140B71E32A60}" type="pres">
      <dgm:prSet presAssocID="{7A529474-FB11-4F14-9C71-E62154FDADB2}" presName="gear1dstNode" presStyleLbl="node1" presStyleIdx="0" presStyleCnt="3"/>
      <dgm:spPr/>
      <dgm:t>
        <a:bodyPr/>
        <a:lstStyle/>
        <a:p>
          <a:endParaRPr lang="ru-RU"/>
        </a:p>
      </dgm:t>
    </dgm:pt>
    <dgm:pt modelId="{DB811BE8-49B4-4804-A9D5-F2F1ADF19760}" type="pres">
      <dgm:prSet presAssocID="{8AA78285-D875-4871-A862-E16E25D288F7}" presName="gear2" presStyleLbl="node1" presStyleIdx="1" presStyleCnt="3" custScaleX="157254" custScaleY="140895" custLinFactNeighborX="-22965" custLinFactNeighborY="210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F78C37-A980-4554-BBFD-14AC86455E64}" type="pres">
      <dgm:prSet presAssocID="{8AA78285-D875-4871-A862-E16E25D288F7}" presName="gear2srcNode" presStyleLbl="node1" presStyleIdx="1" presStyleCnt="3"/>
      <dgm:spPr/>
      <dgm:t>
        <a:bodyPr/>
        <a:lstStyle/>
        <a:p>
          <a:endParaRPr lang="ru-RU"/>
        </a:p>
      </dgm:t>
    </dgm:pt>
    <dgm:pt modelId="{48D6AC5D-65C5-4B19-A2A7-894A2E68240F}" type="pres">
      <dgm:prSet presAssocID="{8AA78285-D875-4871-A862-E16E25D288F7}" presName="gear2dstNode" presStyleLbl="node1" presStyleIdx="1" presStyleCnt="3"/>
      <dgm:spPr/>
      <dgm:t>
        <a:bodyPr/>
        <a:lstStyle/>
        <a:p>
          <a:endParaRPr lang="ru-RU"/>
        </a:p>
      </dgm:t>
    </dgm:pt>
    <dgm:pt modelId="{D333F8DC-FBF2-442B-B435-115CF40CDE55}" type="pres">
      <dgm:prSet presAssocID="{D120295F-9C49-4541-979F-CD01FF20B88D}" presName="gear3" presStyleLbl="node1" presStyleIdx="2" presStyleCnt="3" custScaleX="147421" custScaleY="154152"/>
      <dgm:spPr/>
      <dgm:t>
        <a:bodyPr/>
        <a:lstStyle/>
        <a:p>
          <a:endParaRPr lang="ru-RU"/>
        </a:p>
      </dgm:t>
    </dgm:pt>
    <dgm:pt modelId="{C3269BF2-2518-4403-8D6E-7613E273777A}" type="pres">
      <dgm:prSet presAssocID="{D120295F-9C49-4541-979F-CD01FF20B88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6FD13C-FB71-4758-9C0E-9FC8FBB4C38D}" type="pres">
      <dgm:prSet presAssocID="{D120295F-9C49-4541-979F-CD01FF20B88D}" presName="gear3srcNode" presStyleLbl="node1" presStyleIdx="2" presStyleCnt="3"/>
      <dgm:spPr/>
      <dgm:t>
        <a:bodyPr/>
        <a:lstStyle/>
        <a:p>
          <a:endParaRPr lang="ru-RU"/>
        </a:p>
      </dgm:t>
    </dgm:pt>
    <dgm:pt modelId="{342AD249-34FE-44F7-B298-39C4812D265B}" type="pres">
      <dgm:prSet presAssocID="{D120295F-9C49-4541-979F-CD01FF20B88D}" presName="gear3dstNode" presStyleLbl="node1" presStyleIdx="2" presStyleCnt="3"/>
      <dgm:spPr/>
      <dgm:t>
        <a:bodyPr/>
        <a:lstStyle/>
        <a:p>
          <a:endParaRPr lang="ru-RU"/>
        </a:p>
      </dgm:t>
    </dgm:pt>
    <dgm:pt modelId="{0994C50B-12B1-4000-B86B-2C92476C0BDD}" type="pres">
      <dgm:prSet presAssocID="{26681E9C-1EFF-480D-9822-292D55B9A87B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872CA90B-04BB-4419-9BCB-555B27E4C6D2}" type="pres">
      <dgm:prSet presAssocID="{01CA6373-4844-4039-A1A4-1BEAE645B622}" presName="connector2" presStyleLbl="sibTrans2D1" presStyleIdx="1" presStyleCnt="3" custLinFactNeighborX="-34421" custLinFactNeighborY="20204"/>
      <dgm:spPr/>
      <dgm:t>
        <a:bodyPr/>
        <a:lstStyle/>
        <a:p>
          <a:endParaRPr lang="ru-RU"/>
        </a:p>
      </dgm:t>
    </dgm:pt>
    <dgm:pt modelId="{7F425A1F-E368-4516-A382-5C3F9B360D42}" type="pres">
      <dgm:prSet presAssocID="{9AE6EA10-77A3-4B22-9BEF-063096ED3C5E}" presName="connector3" presStyleLbl="sibTrans2D1" presStyleIdx="2" presStyleCnt="3" custScaleX="141198" custScaleY="121665" custLinFactNeighborX="2776" custLinFactNeighborY="5899"/>
      <dgm:spPr/>
      <dgm:t>
        <a:bodyPr/>
        <a:lstStyle/>
        <a:p>
          <a:endParaRPr lang="ru-RU"/>
        </a:p>
      </dgm:t>
    </dgm:pt>
  </dgm:ptLst>
  <dgm:cxnLst>
    <dgm:cxn modelId="{CDDB7A70-CEA3-4DE5-B20A-D02F9F334B74}" srcId="{73106698-57E4-4ABD-B35E-D626F0EBE86F}" destId="{8AA78285-D875-4871-A862-E16E25D288F7}" srcOrd="1" destOrd="0" parTransId="{59C1FD81-F7EF-47AD-9F9B-16B5FFFB1A58}" sibTransId="{01CA6373-4844-4039-A1A4-1BEAE645B622}"/>
    <dgm:cxn modelId="{1E913A9C-6938-4E1C-B7D9-3EF31E58E0D4}" srcId="{73106698-57E4-4ABD-B35E-D626F0EBE86F}" destId="{7A529474-FB11-4F14-9C71-E62154FDADB2}" srcOrd="0" destOrd="0" parTransId="{15842F27-81FC-445C-994D-4C0AB188F63B}" sibTransId="{26681E9C-1EFF-480D-9822-292D55B9A87B}"/>
    <dgm:cxn modelId="{D11B9B48-81EA-43C3-B083-21FFED20904C}" type="presOf" srcId="{9AE6EA10-77A3-4B22-9BEF-063096ED3C5E}" destId="{7F425A1F-E368-4516-A382-5C3F9B360D42}" srcOrd="0" destOrd="0" presId="urn:microsoft.com/office/officeart/2005/8/layout/gear1"/>
    <dgm:cxn modelId="{4FDAC485-224F-4D0B-8581-68E086A76B84}" type="presOf" srcId="{D120295F-9C49-4541-979F-CD01FF20B88D}" destId="{D333F8DC-FBF2-442B-B435-115CF40CDE55}" srcOrd="0" destOrd="0" presId="urn:microsoft.com/office/officeart/2005/8/layout/gear1"/>
    <dgm:cxn modelId="{B9834879-AB2F-4F08-862C-548E2BADFD05}" type="presOf" srcId="{7A529474-FB11-4F14-9C71-E62154FDADB2}" destId="{277861AE-1620-41D5-A7E8-004BFAE16E06}" srcOrd="1" destOrd="0" presId="urn:microsoft.com/office/officeart/2005/8/layout/gear1"/>
    <dgm:cxn modelId="{09423390-2BB3-4419-B867-CEFA3249727B}" type="presOf" srcId="{D120295F-9C49-4541-979F-CD01FF20B88D}" destId="{0D6FD13C-FB71-4758-9C0E-9FC8FBB4C38D}" srcOrd="2" destOrd="0" presId="urn:microsoft.com/office/officeart/2005/8/layout/gear1"/>
    <dgm:cxn modelId="{335BF3FA-7DC3-470F-BD15-07497650DBEC}" type="presOf" srcId="{8AA78285-D875-4871-A862-E16E25D288F7}" destId="{48D6AC5D-65C5-4B19-A2A7-894A2E68240F}" srcOrd="2" destOrd="0" presId="urn:microsoft.com/office/officeart/2005/8/layout/gear1"/>
    <dgm:cxn modelId="{EBBA9635-C15C-460D-85BD-0CC866BEFEBF}" srcId="{73106698-57E4-4ABD-B35E-D626F0EBE86F}" destId="{D120295F-9C49-4541-979F-CD01FF20B88D}" srcOrd="2" destOrd="0" parTransId="{CD5FB147-C393-4CD7-A28B-7736A9D3A9C1}" sibTransId="{9AE6EA10-77A3-4B22-9BEF-063096ED3C5E}"/>
    <dgm:cxn modelId="{EF582D9F-5581-4634-BE49-203A1B188499}" type="presOf" srcId="{8AA78285-D875-4871-A862-E16E25D288F7}" destId="{DB811BE8-49B4-4804-A9D5-F2F1ADF19760}" srcOrd="0" destOrd="0" presId="urn:microsoft.com/office/officeart/2005/8/layout/gear1"/>
    <dgm:cxn modelId="{F93B892B-BC8A-42AA-A231-17A924AC9BED}" type="presOf" srcId="{73106698-57E4-4ABD-B35E-D626F0EBE86F}" destId="{83485177-9EFB-46AA-9274-FEF4ED7CF53A}" srcOrd="0" destOrd="0" presId="urn:microsoft.com/office/officeart/2005/8/layout/gear1"/>
    <dgm:cxn modelId="{A2190F8D-80EF-4440-81A0-3F5CE9180B08}" type="presOf" srcId="{7A529474-FB11-4F14-9C71-E62154FDADB2}" destId="{409F6597-3C89-4632-BF34-804E2605F19B}" srcOrd="0" destOrd="0" presId="urn:microsoft.com/office/officeart/2005/8/layout/gear1"/>
    <dgm:cxn modelId="{0D9E4E8D-CB48-4125-B6DC-CCC4DACE82A8}" type="presOf" srcId="{D120295F-9C49-4541-979F-CD01FF20B88D}" destId="{C3269BF2-2518-4403-8D6E-7613E273777A}" srcOrd="1" destOrd="0" presId="urn:microsoft.com/office/officeart/2005/8/layout/gear1"/>
    <dgm:cxn modelId="{803069EA-9898-4A9F-81B5-2D1D6E018807}" type="presOf" srcId="{8AA78285-D875-4871-A862-E16E25D288F7}" destId="{FCF78C37-A980-4554-BBFD-14AC86455E64}" srcOrd="1" destOrd="0" presId="urn:microsoft.com/office/officeart/2005/8/layout/gear1"/>
    <dgm:cxn modelId="{59B50F36-EFDA-4722-9F47-FB395606A0EC}" type="presOf" srcId="{D120295F-9C49-4541-979F-CD01FF20B88D}" destId="{342AD249-34FE-44F7-B298-39C4812D265B}" srcOrd="3" destOrd="0" presId="urn:microsoft.com/office/officeart/2005/8/layout/gear1"/>
    <dgm:cxn modelId="{D3AA9B2C-C4D7-40D5-B6AA-8CED9D6B5D39}" type="presOf" srcId="{01CA6373-4844-4039-A1A4-1BEAE645B622}" destId="{872CA90B-04BB-4419-9BCB-555B27E4C6D2}" srcOrd="0" destOrd="0" presId="urn:microsoft.com/office/officeart/2005/8/layout/gear1"/>
    <dgm:cxn modelId="{2A89CF10-50A1-4D35-B764-033AE519EA1D}" type="presOf" srcId="{7A529474-FB11-4F14-9C71-E62154FDADB2}" destId="{0C27B53B-F9AD-41D3-8773-140B71E32A60}" srcOrd="2" destOrd="0" presId="urn:microsoft.com/office/officeart/2005/8/layout/gear1"/>
    <dgm:cxn modelId="{4D73A596-343F-45AA-947D-EE35A4225798}" type="presOf" srcId="{26681E9C-1EFF-480D-9822-292D55B9A87B}" destId="{0994C50B-12B1-4000-B86B-2C92476C0BDD}" srcOrd="0" destOrd="0" presId="urn:microsoft.com/office/officeart/2005/8/layout/gear1"/>
    <dgm:cxn modelId="{EBDFDF37-4A7D-48A7-955E-D7F2C17E51B1}" type="presParOf" srcId="{83485177-9EFB-46AA-9274-FEF4ED7CF53A}" destId="{409F6597-3C89-4632-BF34-804E2605F19B}" srcOrd="0" destOrd="0" presId="urn:microsoft.com/office/officeart/2005/8/layout/gear1"/>
    <dgm:cxn modelId="{877B319D-DADD-4CAA-BC59-6CAFEEF18184}" type="presParOf" srcId="{83485177-9EFB-46AA-9274-FEF4ED7CF53A}" destId="{277861AE-1620-41D5-A7E8-004BFAE16E06}" srcOrd="1" destOrd="0" presId="urn:microsoft.com/office/officeart/2005/8/layout/gear1"/>
    <dgm:cxn modelId="{0FB1D852-9EC0-4E2E-BF3E-7CFA2685F30E}" type="presParOf" srcId="{83485177-9EFB-46AA-9274-FEF4ED7CF53A}" destId="{0C27B53B-F9AD-41D3-8773-140B71E32A60}" srcOrd="2" destOrd="0" presId="urn:microsoft.com/office/officeart/2005/8/layout/gear1"/>
    <dgm:cxn modelId="{53F302A3-36D0-4B1B-92A1-A8631EF874A1}" type="presParOf" srcId="{83485177-9EFB-46AA-9274-FEF4ED7CF53A}" destId="{DB811BE8-49B4-4804-A9D5-F2F1ADF19760}" srcOrd="3" destOrd="0" presId="urn:microsoft.com/office/officeart/2005/8/layout/gear1"/>
    <dgm:cxn modelId="{6DE9BBC5-AB16-4668-B61E-C1EAF08338CC}" type="presParOf" srcId="{83485177-9EFB-46AA-9274-FEF4ED7CF53A}" destId="{FCF78C37-A980-4554-BBFD-14AC86455E64}" srcOrd="4" destOrd="0" presId="urn:microsoft.com/office/officeart/2005/8/layout/gear1"/>
    <dgm:cxn modelId="{452D1F14-4329-4B9D-BAA7-C3282B0DC5B2}" type="presParOf" srcId="{83485177-9EFB-46AA-9274-FEF4ED7CF53A}" destId="{48D6AC5D-65C5-4B19-A2A7-894A2E68240F}" srcOrd="5" destOrd="0" presId="urn:microsoft.com/office/officeart/2005/8/layout/gear1"/>
    <dgm:cxn modelId="{93378A6A-763B-46A2-8D3B-8F89A07F5C01}" type="presParOf" srcId="{83485177-9EFB-46AA-9274-FEF4ED7CF53A}" destId="{D333F8DC-FBF2-442B-B435-115CF40CDE55}" srcOrd="6" destOrd="0" presId="urn:microsoft.com/office/officeart/2005/8/layout/gear1"/>
    <dgm:cxn modelId="{B6904E12-FFF5-4F99-AE35-8AB288407BA7}" type="presParOf" srcId="{83485177-9EFB-46AA-9274-FEF4ED7CF53A}" destId="{C3269BF2-2518-4403-8D6E-7613E273777A}" srcOrd="7" destOrd="0" presId="urn:microsoft.com/office/officeart/2005/8/layout/gear1"/>
    <dgm:cxn modelId="{42E1E7E2-974A-4A66-9928-A2FC6749AA30}" type="presParOf" srcId="{83485177-9EFB-46AA-9274-FEF4ED7CF53A}" destId="{0D6FD13C-FB71-4758-9C0E-9FC8FBB4C38D}" srcOrd="8" destOrd="0" presId="urn:microsoft.com/office/officeart/2005/8/layout/gear1"/>
    <dgm:cxn modelId="{EF4DF4E5-F65B-4383-B6EF-8FA4D680C331}" type="presParOf" srcId="{83485177-9EFB-46AA-9274-FEF4ED7CF53A}" destId="{342AD249-34FE-44F7-B298-39C4812D265B}" srcOrd="9" destOrd="0" presId="urn:microsoft.com/office/officeart/2005/8/layout/gear1"/>
    <dgm:cxn modelId="{4523271D-8E6A-4461-ADFC-2600C9F8A168}" type="presParOf" srcId="{83485177-9EFB-46AA-9274-FEF4ED7CF53A}" destId="{0994C50B-12B1-4000-B86B-2C92476C0BDD}" srcOrd="10" destOrd="0" presId="urn:microsoft.com/office/officeart/2005/8/layout/gear1"/>
    <dgm:cxn modelId="{0112A864-90BD-4538-B5BE-176FED6D58FE}" type="presParOf" srcId="{83485177-9EFB-46AA-9274-FEF4ED7CF53A}" destId="{872CA90B-04BB-4419-9BCB-555B27E4C6D2}" srcOrd="11" destOrd="0" presId="urn:microsoft.com/office/officeart/2005/8/layout/gear1"/>
    <dgm:cxn modelId="{C27C2C41-71FF-4C44-B32F-246523A1B427}" type="presParOf" srcId="{83485177-9EFB-46AA-9274-FEF4ED7CF53A}" destId="{7F425A1F-E368-4516-A382-5C3F9B360D42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9F6597-3C89-4632-BF34-804E2605F19B}">
      <dsp:nvSpPr>
        <dsp:cNvPr id="0" name=""/>
        <dsp:cNvSpPr/>
      </dsp:nvSpPr>
      <dsp:spPr>
        <a:xfrm>
          <a:off x="4822920" y="2661817"/>
          <a:ext cx="3020570" cy="302057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Культурное просвещение</a:t>
          </a:r>
          <a:endParaRPr lang="ru-RU" sz="1400" kern="1200" dirty="0"/>
        </a:p>
      </dsp:txBody>
      <dsp:txXfrm>
        <a:off x="5430189" y="3369371"/>
        <a:ext cx="1806032" cy="1552635"/>
      </dsp:txXfrm>
    </dsp:sp>
    <dsp:sp modelId="{DB811BE8-49B4-4804-A9D5-F2F1ADF19760}">
      <dsp:nvSpPr>
        <dsp:cNvPr id="0" name=""/>
        <dsp:cNvSpPr/>
      </dsp:nvSpPr>
      <dsp:spPr>
        <a:xfrm>
          <a:off x="2175647" y="2145585"/>
          <a:ext cx="2967496" cy="2726268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Психологическое здоровье</a:t>
          </a:r>
          <a:endParaRPr lang="ru-RU" sz="1400" kern="1200" dirty="0"/>
        </a:p>
      </dsp:txBody>
      <dsp:txXfrm>
        <a:off x="2897058" y="2836079"/>
        <a:ext cx="1524674" cy="1345280"/>
      </dsp:txXfrm>
    </dsp:sp>
    <dsp:sp modelId="{D333F8DC-FBF2-442B-B435-115CF40CDE55}">
      <dsp:nvSpPr>
        <dsp:cNvPr id="0" name=""/>
        <dsp:cNvSpPr/>
      </dsp:nvSpPr>
      <dsp:spPr>
        <a:xfrm rot="20700000">
          <a:off x="3862629" y="154091"/>
          <a:ext cx="3018969" cy="270883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Физическая активность</a:t>
          </a:r>
          <a:endParaRPr lang="ru-RU" sz="1400" kern="1200" dirty="0"/>
        </a:p>
      </dsp:txBody>
      <dsp:txXfrm rot="-20700000">
        <a:off x="4543173" y="729823"/>
        <a:ext cx="1657882" cy="1557370"/>
      </dsp:txXfrm>
    </dsp:sp>
    <dsp:sp modelId="{0994C50B-12B1-4000-B86B-2C92476C0BDD}">
      <dsp:nvSpPr>
        <dsp:cNvPr id="0" name=""/>
        <dsp:cNvSpPr/>
      </dsp:nvSpPr>
      <dsp:spPr>
        <a:xfrm>
          <a:off x="4605163" y="2197721"/>
          <a:ext cx="3866330" cy="3866330"/>
        </a:xfrm>
        <a:prstGeom prst="circularArrow">
          <a:avLst>
            <a:gd name="adj1" fmla="val 4687"/>
            <a:gd name="adj2" fmla="val 299029"/>
            <a:gd name="adj3" fmla="val 2540382"/>
            <a:gd name="adj4" fmla="val 1581006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CA90B-04BB-4419-9BCB-555B27E4C6D2}">
      <dsp:nvSpPr>
        <dsp:cNvPr id="0" name=""/>
        <dsp:cNvSpPr/>
      </dsp:nvSpPr>
      <dsp:spPr>
        <a:xfrm>
          <a:off x="1709520" y="2023787"/>
          <a:ext cx="2809130" cy="28091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25A1F-E368-4516-A382-5C3F9B360D42}">
      <dsp:nvSpPr>
        <dsp:cNvPr id="0" name=""/>
        <dsp:cNvSpPr/>
      </dsp:nvSpPr>
      <dsp:spPr>
        <a:xfrm>
          <a:off x="3258221" y="-194139"/>
          <a:ext cx="4276617" cy="368500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594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9280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9237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2472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718659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9953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3388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864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932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136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721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619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0779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8646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091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2285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219F5-BA60-43B2-9C0D-B19A4F916BC7}" type="datetimeFigureOut">
              <a:rPr lang="ru-RU" smtClean="0"/>
              <a:pPr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432AC86-A623-42FE-BF13-C8FB6A3ADD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45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4019" y="4784460"/>
            <a:ext cx="7766936" cy="1473783"/>
          </a:xfrm>
        </p:spPr>
        <p:txBody>
          <a:bodyPr/>
          <a:lstStyle/>
          <a:p>
            <a:pPr algn="ctr"/>
            <a:r>
              <a:rPr lang="ru-RU" dirty="0"/>
              <a:t>«Здоровый педагог – здоровое поколение!» 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tx1"/>
                </a:solidFill>
              </a:rPr>
              <a:t>Конкурс «Здоровые решения»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Номинация «Общеобразовательная организация»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4019" y="908244"/>
            <a:ext cx="7766936" cy="1096899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профсоюзная организация </a:t>
            </a:r>
          </a:p>
          <a:p>
            <a:pPr algn="ctr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общеобразовательного учреждения </a:t>
            </a:r>
          </a:p>
          <a:p>
            <a:pPr algn="ctr"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Тракторозаводского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Волгограда»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70" y="2005139"/>
            <a:ext cx="1640599" cy="1682418"/>
          </a:xfrm>
          <a:prstGeom prst="rect">
            <a:avLst/>
          </a:prstGeom>
        </p:spPr>
      </p:pic>
      <p:pic>
        <p:nvPicPr>
          <p:cNvPr id="1026" name="Picture 2" descr="C:\Users\Acer\Downloads\LtEmpwYQ9V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640" y="0"/>
            <a:ext cx="2087880" cy="2087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386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10881360" cy="13208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Активный образ жизни.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Экология школьной жизни. </a:t>
            </a:r>
            <a:br>
              <a:rPr lang="ru-RU" dirty="0" smtClean="0"/>
            </a:br>
            <a:r>
              <a:rPr lang="ru-RU" dirty="0" smtClean="0"/>
              <a:t>Активный профсоюз. Своих не бросаем.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19368" t="12303" r="19714" b="6767"/>
          <a:stretch>
            <a:fillRect/>
          </a:stretch>
        </p:blipFill>
        <p:spPr bwMode="auto">
          <a:xfrm>
            <a:off x="241935" y="1762710"/>
            <a:ext cx="3783330" cy="2662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 l="19368" t="11688" r="20751" b="6767"/>
          <a:stretch>
            <a:fillRect/>
          </a:stretch>
        </p:blipFill>
        <p:spPr bwMode="auto">
          <a:xfrm>
            <a:off x="8454390" y="1567206"/>
            <a:ext cx="3737610" cy="265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s://sun9-49.userapi.com/impg/efwbjp9s34UYFJFVp5Clz0NorcW0Ly5HQ_06lQ/lyzUiFfw_3k.jpg?size=1280x960&amp;quality=95&amp;sign=854b15b0ce0b3f7815cc9755b41a724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4477" y="1782422"/>
            <a:ext cx="4067780" cy="3050835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5"/>
          <a:srcRect l="19368" t="16609" r="20751" b="6767"/>
          <a:stretch>
            <a:fillRect/>
          </a:stretch>
        </p:blipFill>
        <p:spPr bwMode="auto">
          <a:xfrm>
            <a:off x="1197746" y="4363413"/>
            <a:ext cx="3748405" cy="249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/>
          <a:srcRect l="16601" t="15994" r="30435" b="13533"/>
          <a:stretch>
            <a:fillRect/>
          </a:stretch>
        </p:blipFill>
        <p:spPr bwMode="auto">
          <a:xfrm>
            <a:off x="7516177" y="4217464"/>
            <a:ext cx="3848509" cy="264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2580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0417" y="273273"/>
            <a:ext cx="90809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общеобразовательное учреждение</a:t>
            </a:r>
            <a:b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школа №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Тракторозаводского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Волгограда»</a:t>
            </a:r>
          </a:p>
          <a:p>
            <a:pPr algn="ctr">
              <a:spcBef>
                <a:spcPts val="0"/>
              </a:spcBef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Год основания - 01.09.1976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0051" y="5565756"/>
            <a:ext cx="3983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Богатова Елена Александровна, директор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6563" y="5474793"/>
            <a:ext cx="4625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Журавлева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аталья Викторовна,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ППО, учитель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 и химии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cer\Downloads\boss_8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2709" y="2179321"/>
            <a:ext cx="2506811" cy="3344084"/>
          </a:xfrm>
          <a:prstGeom prst="rect">
            <a:avLst/>
          </a:prstGeom>
          <a:noFill/>
        </p:spPr>
      </p:pic>
      <p:pic>
        <p:nvPicPr>
          <p:cNvPr id="2051" name="Picture 3" descr="C:\Users\Acer\Downloads\VrYsfx9E2u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6842" y="2278522"/>
            <a:ext cx="2519039" cy="32231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594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7" y="609600"/>
            <a:ext cx="3200983" cy="1660634"/>
          </a:xfrm>
        </p:spPr>
        <p:txBody>
          <a:bodyPr/>
          <a:lstStyle/>
          <a:p>
            <a:r>
              <a:rPr lang="ru-RU" b="1" dirty="0" smtClean="0"/>
              <a:t>Направления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513876401"/>
              </p:ext>
            </p:extLst>
          </p:nvPr>
        </p:nvGraphicFramePr>
        <p:xfrm>
          <a:off x="798785" y="719670"/>
          <a:ext cx="10195035" cy="5491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6435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" y="0"/>
            <a:ext cx="10668000" cy="685800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/>
              <a:t>Цель</a:t>
            </a:r>
            <a:r>
              <a:rPr lang="ru-RU" sz="2400" dirty="0" smtClean="0"/>
              <a:t>  -  формировать у сотрудников школы и других </a:t>
            </a:r>
            <a:r>
              <a:rPr lang="ru-RU" sz="2400" dirty="0" smtClean="0"/>
              <a:t>участников образовательного </a:t>
            </a:r>
            <a:r>
              <a:rPr lang="ru-RU" sz="2400" dirty="0" smtClean="0"/>
              <a:t>пространства МОУ СШ №18 </a:t>
            </a:r>
            <a:r>
              <a:rPr lang="ru-RU" sz="2400" dirty="0" smtClean="0"/>
              <a:t>положительное </a:t>
            </a:r>
            <a:r>
              <a:rPr lang="ru-RU" sz="2400" dirty="0" smtClean="0"/>
              <a:t>отношение к здоровью, как одной из важных ценностей жизни, через профилактику активного здорового образа жизни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r>
              <a:rPr lang="ru-RU" sz="2400" b="1" dirty="0" smtClean="0"/>
              <a:t>        Задачи:</a:t>
            </a:r>
            <a:endParaRPr lang="ru-RU" sz="2400" dirty="0" smtClean="0"/>
          </a:p>
          <a:p>
            <a:r>
              <a:rPr lang="ru-RU" sz="2400" dirty="0" smtClean="0"/>
              <a:t>- определить направления деятельности;</a:t>
            </a:r>
          </a:p>
          <a:p>
            <a:r>
              <a:rPr lang="ru-RU" sz="2400" dirty="0" smtClean="0"/>
              <a:t>- формировать потребность в ЗОЖ через неформальное </a:t>
            </a:r>
            <a:r>
              <a:rPr lang="ru-RU" sz="2400" dirty="0" err="1" smtClean="0"/>
              <a:t>взаимообогащающее</a:t>
            </a:r>
            <a:r>
              <a:rPr lang="ru-RU" sz="2400" dirty="0" smtClean="0"/>
              <a:t> общение, основанное на доверии и партнерстве;</a:t>
            </a:r>
          </a:p>
          <a:p>
            <a:r>
              <a:rPr lang="ru-RU" sz="2400" dirty="0" smtClean="0"/>
              <a:t>- повышать мотивацию сотрудников школы к участию в </a:t>
            </a:r>
            <a:r>
              <a:rPr lang="ru-RU" sz="2400" dirty="0" err="1" smtClean="0"/>
              <a:t>здоровьесберегающих</a:t>
            </a:r>
            <a:r>
              <a:rPr lang="ru-RU" sz="2400" dirty="0" smtClean="0"/>
              <a:t> профсоюзных проектах;</a:t>
            </a:r>
          </a:p>
          <a:p>
            <a:r>
              <a:rPr lang="ru-RU" sz="2400" dirty="0" smtClean="0"/>
              <a:t>- развивать коммуникативные навыки, обеспечивающие горизонтальное и вертикальное движение по повышению активности всех участников проекта;</a:t>
            </a:r>
          </a:p>
          <a:p>
            <a:r>
              <a:rPr lang="ru-RU" sz="2400" dirty="0" smtClean="0"/>
              <a:t>- создавать необходимые условия для реализации выбранных направлений;</a:t>
            </a:r>
          </a:p>
          <a:p>
            <a:r>
              <a:rPr lang="ru-RU" sz="2400" dirty="0" smtClean="0"/>
              <a:t>- освещать   участие в тематических мероприятиях в группе "Первичная ПО МОУ СШ №18 (Волгоград) https://vk.com/club209600835 в социальной сети </a:t>
            </a:r>
            <a:r>
              <a:rPr lang="ru-RU" sz="2400" dirty="0" err="1" smtClean="0"/>
              <a:t>Вконтакте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903"/>
            <a:ext cx="9342120" cy="980581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Здоровый образ жизни</a:t>
            </a:r>
            <a:r>
              <a:rPr lang="ru-RU" dirty="0" smtClean="0"/>
              <a:t>. Спорт – норма жизни!</a:t>
            </a:r>
            <a:r>
              <a:rPr lang="ru-RU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44444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7" name="Picture 2" descr="https://sun9-73.userapi.com/impg/h-Q1QEC0amTEQDLZ9gUCy5K1v69VyLbMhlek8w/RbRivVkhuPw.jpg?size=1280x960&amp;quality=95&amp;sign=8a4cd761b0fb4d23cc8b5ea78bcd05b3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2" y="777240"/>
            <a:ext cx="3279775" cy="2459831"/>
          </a:xfrm>
          <a:prstGeom prst="rect">
            <a:avLst/>
          </a:prstGeom>
          <a:noFill/>
        </p:spPr>
      </p:pic>
      <p:pic>
        <p:nvPicPr>
          <p:cNvPr id="20" name="Picture 9" descr="https://sun9-3.userapi.com/impg/S7qg4IgBgztVrA_7DtauEgFMI_ef39fYQ34qBA/qkaRlv_4tPQ.jpg?size=1280x961&amp;quality=95&amp;sign=beeeaf650e10542c1a0356f8791782b4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659" y="3681942"/>
            <a:ext cx="3479279" cy="2612178"/>
          </a:xfrm>
          <a:prstGeom prst="rect">
            <a:avLst/>
          </a:prstGeom>
          <a:noFill/>
        </p:spPr>
      </p:pic>
      <p:pic>
        <p:nvPicPr>
          <p:cNvPr id="21" name="Picture 11" descr="https://sun9-78.userapi.com/impg/kacDqA2XoqpCSbwXXwTzbn9NFn4U2eXdSm4QfA/cRcpbJom5NY.jpg?size=1280x960&amp;quality=95&amp;sign=dd5fb5b89a1a289455a0d8a355c95999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2800" y="822960"/>
            <a:ext cx="3495040" cy="2621280"/>
          </a:xfrm>
          <a:prstGeom prst="rect">
            <a:avLst/>
          </a:prstGeom>
          <a:noFill/>
        </p:spPr>
      </p:pic>
      <p:pic>
        <p:nvPicPr>
          <p:cNvPr id="10254" name="Picture 14" descr="C:\Users\Acer\Downloads\_Ulq9yLlm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8720" y="817880"/>
            <a:ext cx="2769870" cy="3693160"/>
          </a:xfrm>
          <a:prstGeom prst="rect">
            <a:avLst/>
          </a:prstGeom>
          <a:noFill/>
        </p:spPr>
      </p:pic>
      <p:pic>
        <p:nvPicPr>
          <p:cNvPr id="10255" name="Picture 15" descr="C:\Users\Acer\Downloads\ExigrVN8gt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40040" y="3646170"/>
            <a:ext cx="3916680" cy="2937510"/>
          </a:xfrm>
          <a:prstGeom prst="rect">
            <a:avLst/>
          </a:prstGeom>
          <a:noFill/>
        </p:spPr>
      </p:pic>
      <p:pic>
        <p:nvPicPr>
          <p:cNvPr id="26" name="Picture 13" descr="https://sun9-37.userapi.com/impg/4SymQt0syBkMt2qk0MCMIJbqKZMDXB86JDGa0Q/uYnbzYQMsVk.jpg?size=702x1080&amp;quality=95&amp;sign=dc21d2417929d82032f19d211b0f07bf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72845" y="3352804"/>
            <a:ext cx="2107915" cy="32429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553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406" y="208143"/>
            <a:ext cx="8596668" cy="980581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Здоровый образ жизни</a:t>
            </a:r>
            <a:r>
              <a:rPr lang="ru-RU" dirty="0" smtClean="0"/>
              <a:t>. Здоровые новости.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/>
          <a:srcRect l="19368" t="11688" r="20751" b="6767"/>
          <a:stretch>
            <a:fillRect/>
          </a:stretch>
        </p:blipFill>
        <p:spPr bwMode="auto">
          <a:xfrm>
            <a:off x="451484" y="1019769"/>
            <a:ext cx="4455795" cy="399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7" name="Picture 1" descr="C:\Users\Acer\Downloads\0geqrr8hJb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3480" y="1048145"/>
            <a:ext cx="3193098" cy="4555413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4"/>
          <a:srcRect l="19368" t="15994" r="20751" b="5536"/>
          <a:stretch>
            <a:fillRect/>
          </a:stretch>
        </p:blipFill>
        <p:spPr bwMode="auto">
          <a:xfrm>
            <a:off x="8250555" y="970085"/>
            <a:ext cx="3737610" cy="427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553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406" y="208143"/>
            <a:ext cx="9365554" cy="980581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Здоровый образ жизни</a:t>
            </a:r>
            <a:r>
              <a:rPr lang="ru-RU" dirty="0" smtClean="0"/>
              <a:t>. Отдых с профсоюзом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l="19368" t="11073" r="20751" b="6152"/>
          <a:stretch>
            <a:fillRect/>
          </a:stretch>
        </p:blipFill>
        <p:spPr bwMode="auto">
          <a:xfrm>
            <a:off x="201930" y="3731910"/>
            <a:ext cx="3638550" cy="280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 l="19714" t="11688" r="20060" b="6767"/>
          <a:stretch>
            <a:fillRect/>
          </a:stretch>
        </p:blipFill>
        <p:spPr bwMode="auto">
          <a:xfrm>
            <a:off x="0" y="943569"/>
            <a:ext cx="3748405" cy="2684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s://sun9-67.userapi.com/impf/c854532/v854532561/11ce91/BA3z_ny5_KE.jpg?size=810x1080&amp;quality=96&amp;sign=cf996a6a12621a2b9e8c99d01ae7b12f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0095" y="960119"/>
            <a:ext cx="3806191" cy="5074921"/>
          </a:xfrm>
          <a:prstGeom prst="rect">
            <a:avLst/>
          </a:prstGeom>
          <a:noFill/>
        </p:spPr>
      </p:pic>
      <p:pic>
        <p:nvPicPr>
          <p:cNvPr id="30724" name="Picture 4" descr="https://sun9-2.userapi.com/impg/vf_iUmmiLFVOAweEfjcpdB2q76ZfIahOCuADgA/kKghKyX0-7I.jpg?size=810x1080&amp;quality=96&amp;sign=fb362b1ee57141891df0aa32a2b55399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66325" y="1005839"/>
            <a:ext cx="3829050" cy="5105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553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10881360" cy="13208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Безопасный образ жизни.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Профсоюз за безопасность. Правовой </a:t>
            </a:r>
            <a:r>
              <a:rPr lang="ru-RU" dirty="0" err="1" smtClean="0"/>
              <a:t>профликбез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 descr="https://sun9-41.userapi.com/impg/XAZe2mlo6g4HoSz7h56vnW0HWumG_K87KZfC3A/NM4rNul1-Nw.jpg?size=1280x960&amp;quality=95&amp;sign=517cb8df99a7f11e92d8f2fbcbd1004a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248" y="1272539"/>
            <a:ext cx="4494712" cy="3371034"/>
          </a:xfrm>
          <a:prstGeom prst="rect">
            <a:avLst/>
          </a:prstGeom>
          <a:noFill/>
        </p:spPr>
      </p:pic>
      <p:pic>
        <p:nvPicPr>
          <p:cNvPr id="9220" name="Picture 4" descr="https://sun9-76.userapi.com/impg/Nc2iw1XBJPf70eiacbGz7ynxyW_VSPBHErRiOQ/ycEhHFbxp7Q.jpg?size=1280x984&amp;quality=95&amp;sign=9af67dccf8316db8a23680ada35422e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0164" y="1321195"/>
            <a:ext cx="4118123" cy="3165897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4"/>
          <a:srcRect l="19368" t="11688" r="20751" b="6767"/>
          <a:stretch>
            <a:fillRect/>
          </a:stretch>
        </p:blipFill>
        <p:spPr bwMode="auto">
          <a:xfrm>
            <a:off x="8454390" y="3548413"/>
            <a:ext cx="3737610" cy="33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/>
          <a:srcRect l="19368" t="12303" r="20406" b="15994"/>
          <a:stretch>
            <a:fillRect/>
          </a:stretch>
        </p:blipFill>
        <p:spPr bwMode="auto">
          <a:xfrm>
            <a:off x="212272" y="3837214"/>
            <a:ext cx="3820885" cy="30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/>
          <a:srcRect l="19022" t="12303" r="20406" b="6152"/>
          <a:stretch>
            <a:fillRect/>
          </a:stretch>
        </p:blipFill>
        <p:spPr bwMode="auto">
          <a:xfrm>
            <a:off x="4280535" y="4002934"/>
            <a:ext cx="3813810" cy="2662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2580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10881360" cy="132080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Активный образ жизни.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Праздник с профсоюзом. Профсоюзный конкурс.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1746" name="Picture 2" descr="https://sun9-61.userapi.com/impg/j9Se2ERukMw3yWjzWWrq20Vc-l1klqzWLQVKxw/A-3QiE6QvKg.jpg?size=1280x960&amp;quality=95&amp;sign=1b2374fa278b49803b46e9d2ae13365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4880" y="3840551"/>
            <a:ext cx="3093720" cy="2320290"/>
          </a:xfrm>
          <a:prstGeom prst="rect">
            <a:avLst/>
          </a:prstGeom>
          <a:noFill/>
        </p:spPr>
      </p:pic>
      <p:pic>
        <p:nvPicPr>
          <p:cNvPr id="31748" name="Picture 4" descr="https://sun9-62.userapi.com/impg/vZk2TGjrb636Hp8OeWQSyulG3KOyyCmmKNIzzA/RqT-oCfrqJs.jpg?size=1000x1000&amp;quality=95&amp;sign=4028279e5ee984306d3456b144dd13d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1815" y="1417320"/>
            <a:ext cx="3642360" cy="3642360"/>
          </a:xfrm>
          <a:prstGeom prst="rect">
            <a:avLst/>
          </a:prstGeom>
          <a:noFill/>
        </p:spPr>
      </p:pic>
      <p:pic>
        <p:nvPicPr>
          <p:cNvPr id="31750" name="Picture 6" descr="https://sun9-21.userapi.com/impg/ZfZzBA5C2FVKt0fgTWlWdNCmdGi_Y5UPG6yahw/LfsPA_VoeH4.jpg?size=1280x958&amp;quality=95&amp;sign=3b64efcd7b52eba221dedbcb5e8874e0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0380" y="1425793"/>
            <a:ext cx="2941060" cy="2201327"/>
          </a:xfrm>
          <a:prstGeom prst="rect">
            <a:avLst/>
          </a:prstGeom>
          <a:noFill/>
        </p:spPr>
      </p:pic>
      <p:pic>
        <p:nvPicPr>
          <p:cNvPr id="31752" name="Picture 8" descr="https://sun9-28.userapi.com/impg/rmmyqDCqvgwlAfTNsHcTP9Fw43XXTfwyAxkw_Q/uFapph27VwM.jpg?size=1000x1000&amp;quality=95&amp;sign=cc3f603161cb1289ee145ee1866166ae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39" y="1360804"/>
            <a:ext cx="4232276" cy="42322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2580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598</TotalTime>
  <Words>209</Words>
  <Application>Microsoft Office PowerPoint</Application>
  <PresentationFormat>Произвольный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«Здоровый педагог – здоровое поколение!»   Конкурс «Здоровые решения»  Номинация «Общеобразовательная организация»</vt:lpstr>
      <vt:lpstr>Слайд 2</vt:lpstr>
      <vt:lpstr>Направления </vt:lpstr>
      <vt:lpstr>Слайд 4</vt:lpstr>
      <vt:lpstr>Здоровый образ жизни. Спорт – норма жизни! </vt:lpstr>
      <vt:lpstr>Здоровый образ жизни. Здоровые новости.</vt:lpstr>
      <vt:lpstr>Здоровый образ жизни. Отдых с профсоюзом</vt:lpstr>
      <vt:lpstr>Безопасный образ жизни.  Профсоюз за безопасность. Правовой профликбез.</vt:lpstr>
      <vt:lpstr>Активный образ жизни.  Праздник с профсоюзом. Профсоюзный конкурс. </vt:lpstr>
      <vt:lpstr>Активный образ жизни.  Экология школьной жизни.  Активный профсоюз. Своих не бросаем.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«Здоровый педагог – здоровое поколение!»</dc:title>
  <dc:creator>1</dc:creator>
  <cp:lastModifiedBy>Acer</cp:lastModifiedBy>
  <cp:revision>26</cp:revision>
  <dcterms:created xsi:type="dcterms:W3CDTF">2022-04-19T16:08:10Z</dcterms:created>
  <dcterms:modified xsi:type="dcterms:W3CDTF">2023-04-16T06:10:47Z</dcterms:modified>
</cp:coreProperties>
</file>