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74" r:id="rId6"/>
    <p:sldId id="261" r:id="rId7"/>
    <p:sldId id="263" r:id="rId8"/>
    <p:sldId id="266" r:id="rId9"/>
    <p:sldId id="267" r:id="rId10"/>
    <p:sldId id="270" r:id="rId11"/>
  </p:sldIdLst>
  <p:sldSz cx="12192000" cy="6858000"/>
  <p:notesSz cx="6858000" cy="9144000"/>
  <p:photoAlbum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0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31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632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7911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546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327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307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90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61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3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82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62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27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978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44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1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7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F97CC46-00CD-447A-8E11-5FD29DC6F59B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EA948B1-E67E-40BC-8C5F-CF7B3E3F6B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6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Бодрость и здоровье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Профсоюзная организация работников</a:t>
            </a:r>
          </a:p>
          <a:p>
            <a:r>
              <a:rPr lang="ru-RU" dirty="0" err="1" smtClean="0"/>
              <a:t>ФГБОу</a:t>
            </a:r>
            <a:r>
              <a:rPr lang="ru-RU" dirty="0" smtClean="0"/>
              <a:t>  во Алтайский государственный университет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925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60320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605" y="2399955"/>
            <a:ext cx="6697051" cy="4473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8615" y="895915"/>
            <a:ext cx="7393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 помещении, в городе, и за городом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PICT0084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106" y="2391508"/>
            <a:ext cx="5955323" cy="446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4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6" y="1000368"/>
            <a:ext cx="7627816" cy="57208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6554" y="343878"/>
            <a:ext cx="74930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Подготовка и проведение соревнования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6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(1)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508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99201" y="317579"/>
            <a:ext cx="57443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Участие в городских соревнованиях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0005206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86" y="1583803"/>
            <a:ext cx="7046913" cy="527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74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204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47" y="2313354"/>
            <a:ext cx="5304642" cy="3981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3768" y="677087"/>
            <a:ext cx="57443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Победы и признание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Risunok1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046" y="2313354"/>
            <a:ext cx="5729566" cy="398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29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sunok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0"/>
            <a:ext cx="9867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9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491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6" y="1484921"/>
            <a:ext cx="7164103" cy="53730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2494" y="559856"/>
            <a:ext cx="7393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Разный спорт для всех возрастов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DSCF8883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919" y="1484922"/>
            <a:ext cx="4031051" cy="537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14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649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8416"/>
            <a:ext cx="6119445" cy="4589584"/>
          </a:xfrm>
          <a:prstGeom prst="rect">
            <a:avLst/>
          </a:prstGeom>
        </p:spPr>
      </p:pic>
      <p:pic>
        <p:nvPicPr>
          <p:cNvPr id="3" name="Рисунок 2" descr="DSCF6461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554" y="2268416"/>
            <a:ext cx="6119446" cy="45895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0677" y="903732"/>
            <a:ext cx="7393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Даже Йога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5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894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291" y="926123"/>
            <a:ext cx="7909169" cy="59318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36987" y="200348"/>
            <a:ext cx="7393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Даже для самых маленьких 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949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912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7791"/>
            <a:ext cx="6215836" cy="46902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7569" y="841208"/>
            <a:ext cx="7393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И обязательно с детьми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IMG_20161210_213736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615" y="2167791"/>
            <a:ext cx="6291385" cy="4718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1394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12</TotalTime>
  <Words>46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Tw Cen MT</vt:lpstr>
      <vt:lpstr>Капля</vt:lpstr>
      <vt:lpstr>Бодрость и здоровье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Бодрость и здоровье</dc:title>
  <dc:creator>Терновой Олег Степанович</dc:creator>
  <cp:lastModifiedBy>Терновой Олег Степанович</cp:lastModifiedBy>
  <cp:revision>2</cp:revision>
  <dcterms:created xsi:type="dcterms:W3CDTF">2023-01-25T02:08:52Z</dcterms:created>
  <dcterms:modified xsi:type="dcterms:W3CDTF">2023-01-25T02:22:26Z</dcterms:modified>
</cp:coreProperties>
</file>