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94" r:id="rId1"/>
  </p:sldMasterIdLst>
  <p:sldIdLst>
    <p:sldId id="256" r:id="rId2"/>
    <p:sldId id="260" r:id="rId3"/>
    <p:sldId id="259" r:id="rId4"/>
    <p:sldId id="267" r:id="rId5"/>
    <p:sldId id="261" r:id="rId6"/>
    <p:sldId id="269" r:id="rId7"/>
    <p:sldId id="275" r:id="rId8"/>
    <p:sldId id="273" r:id="rId9"/>
    <p:sldId id="272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3B85"/>
    <a:srgbClr val="311C5A"/>
    <a:srgbClr val="141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30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16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181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74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88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44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63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84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00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15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49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53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00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33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78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17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24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5" r:id="rId1"/>
    <p:sldLayoutId id="2147484296" r:id="rId2"/>
    <p:sldLayoutId id="2147484297" r:id="rId3"/>
    <p:sldLayoutId id="2147484298" r:id="rId4"/>
    <p:sldLayoutId id="2147484299" r:id="rId5"/>
    <p:sldLayoutId id="2147484300" r:id="rId6"/>
    <p:sldLayoutId id="2147484301" r:id="rId7"/>
    <p:sldLayoutId id="2147484302" r:id="rId8"/>
    <p:sldLayoutId id="2147484303" r:id="rId9"/>
    <p:sldLayoutId id="2147484304" r:id="rId10"/>
    <p:sldLayoutId id="2147484305" r:id="rId11"/>
    <p:sldLayoutId id="2147484306" r:id="rId12"/>
    <p:sldLayoutId id="2147484307" r:id="rId13"/>
    <p:sldLayoutId id="2147484308" r:id="rId14"/>
    <p:sldLayoutId id="2147484309" r:id="rId15"/>
    <p:sldLayoutId id="2147484310" r:id="rId1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10" Type="http://schemas.openxmlformats.org/officeDocument/2006/relationships/image" Target="../media/image64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png"/><Relationship Id="rId4" Type="http://schemas.openxmlformats.org/officeDocument/2006/relationships/image" Target="../media/image25.jpg"/><Relationship Id="rId9" Type="http://schemas.openxmlformats.org/officeDocument/2006/relationships/image" Target="../media/image3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g"/><Relationship Id="rId4" Type="http://schemas.openxmlformats.org/officeDocument/2006/relationships/image" Target="../media/image38.jpg"/><Relationship Id="rId9" Type="http://schemas.openxmlformats.org/officeDocument/2006/relationships/image" Target="../media/image4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g"/><Relationship Id="rId5" Type="http://schemas.openxmlformats.org/officeDocument/2006/relationships/image" Target="../media/image51.jpg"/><Relationship Id="rId4" Type="http://schemas.openxmlformats.org/officeDocument/2006/relationships/image" Target="../media/image50.jpg"/><Relationship Id="rId9" Type="http://schemas.openxmlformats.org/officeDocument/2006/relationships/image" Target="../media/image5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4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484784"/>
            <a:ext cx="8496944" cy="1224136"/>
          </a:xfrm>
        </p:spPr>
        <p:txBody>
          <a:bodyPr>
            <a:normAutofit/>
          </a:bodyPr>
          <a:lstStyle/>
          <a:p>
            <a:pPr marL="182880" algn="ctr"/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Корпоративная программа укрепления здоровья работников 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«Перезагрузка»</a:t>
            </a:r>
            <a:endParaRPr lang="ru-RU" sz="3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404664"/>
            <a:ext cx="8784976" cy="1368152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b="1" dirty="0" smtClean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</a:t>
            </a:r>
          </a:p>
          <a:p>
            <a:pPr algn="ctr">
              <a:spcBef>
                <a:spcPts val="0"/>
              </a:spcBef>
            </a:pPr>
            <a:r>
              <a:rPr lang="ru-RU" b="1" dirty="0" smtClean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</a:t>
            </a:r>
            <a:r>
              <a:rPr lang="ru-RU" b="1" dirty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 </a:t>
            </a:r>
            <a:r>
              <a:rPr lang="ru-RU" b="1" dirty="0" smtClean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№201 «Островок детства» </a:t>
            </a:r>
          </a:p>
          <a:p>
            <a:pPr algn="ctr">
              <a:spcBef>
                <a:spcPts val="0"/>
              </a:spcBef>
            </a:pPr>
            <a:r>
              <a:rPr lang="ru-RU" b="1" dirty="0" smtClean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Чебоксары Чувашской </a:t>
            </a:r>
            <a:r>
              <a:rPr lang="ru-RU" b="1" dirty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073" y="2924944"/>
            <a:ext cx="4872299" cy="37170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789040"/>
            <a:ext cx="1269115" cy="1417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933056"/>
            <a:ext cx="1204334" cy="136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4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34"/>
          <a:stretch/>
        </p:blipFill>
        <p:spPr>
          <a:xfrm>
            <a:off x="2051721" y="1700808"/>
            <a:ext cx="4680520" cy="2814779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2" y="227183"/>
            <a:ext cx="2915816" cy="21868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8" b="9144"/>
          <a:stretch/>
        </p:blipFill>
        <p:spPr>
          <a:xfrm>
            <a:off x="6012160" y="4515587"/>
            <a:ext cx="2882284" cy="20608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2" y="4509120"/>
            <a:ext cx="2925909" cy="2194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" b="4063"/>
          <a:stretch/>
        </p:blipFill>
        <p:spPr>
          <a:xfrm>
            <a:off x="5868144" y="227183"/>
            <a:ext cx="3035829" cy="21868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36912"/>
            <a:ext cx="1979712" cy="14847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610484"/>
            <a:ext cx="2050186" cy="15376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869" y="258642"/>
            <a:ext cx="1947970" cy="15104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3117944" y="4509120"/>
            <a:ext cx="3014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мы – СИЛА!</a:t>
            </a:r>
            <a:endParaRPr lang="ru-RU" sz="2400" b="1" dirty="0">
              <a:solidFill>
                <a:srgbClr val="093B8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869" y="5021876"/>
            <a:ext cx="2072745" cy="15545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647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-30017"/>
            <a:ext cx="4526722" cy="79208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</a:t>
            </a:r>
            <a:r>
              <a:rPr lang="ru-RU" sz="3200" b="1" dirty="0" smtClean="0">
                <a:solidFill>
                  <a:srgbClr val="311C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</a:t>
            </a:r>
            <a:endParaRPr lang="ru-RU" sz="4000" b="1" dirty="0">
              <a:solidFill>
                <a:srgbClr val="093B8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92697"/>
            <a:ext cx="2880319" cy="21602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509120"/>
            <a:ext cx="2869752" cy="21523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686" y="605629"/>
            <a:ext cx="2948765" cy="22115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64" y="4499064"/>
            <a:ext cx="2896568" cy="21724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921" y="1052735"/>
            <a:ext cx="2139766" cy="16566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759" y="4463746"/>
            <a:ext cx="2904927" cy="22077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08" y="2924944"/>
            <a:ext cx="2034880" cy="15126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40" y="2918269"/>
            <a:ext cx="2016224" cy="15121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127" y="2910419"/>
            <a:ext cx="3188332" cy="1527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6996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937"/>
            <a:ext cx="8964488" cy="64807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Тренинги психоэмоциональной разгрузки</a:t>
            </a:r>
            <a:endParaRPr lang="ru-RU" sz="3200" b="1" dirty="0">
              <a:solidFill>
                <a:srgbClr val="093B8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2" descr="https://apf.mail.ru/cgi-bin/readmsg?id=16131308731128505549;0;1&amp;exif=1&amp;full=1&amp;x-email=merchen177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9"/>
          <a:stretch/>
        </p:blipFill>
        <p:spPr>
          <a:xfrm>
            <a:off x="3203848" y="4675603"/>
            <a:ext cx="2556590" cy="20870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764704"/>
            <a:ext cx="3456384" cy="25922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764704"/>
            <a:ext cx="3480321" cy="26102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" t="21887" r="2188"/>
          <a:stretch/>
        </p:blipFill>
        <p:spPr>
          <a:xfrm>
            <a:off x="111824" y="3501008"/>
            <a:ext cx="2911496" cy="21894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577975"/>
            <a:ext cx="2940426" cy="22053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434" y="2903742"/>
            <a:ext cx="2128004" cy="21280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468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754" y="83102"/>
            <a:ext cx="8459718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Арт-терапия              Соляная пещера </a:t>
            </a:r>
            <a:endParaRPr lang="ru-RU" sz="4000" b="1" dirty="0">
              <a:solidFill>
                <a:srgbClr val="093B8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87016"/>
            <a:ext cx="3888432" cy="29163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3825878"/>
            <a:ext cx="3888433" cy="29609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Объект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97" r="11267" b="1"/>
          <a:stretch/>
        </p:blipFill>
        <p:spPr>
          <a:xfrm>
            <a:off x="4860032" y="792022"/>
            <a:ext cx="4032448" cy="29177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70" r="3236"/>
          <a:stretch/>
        </p:blipFill>
        <p:spPr>
          <a:xfrm>
            <a:off x="4831244" y="3855619"/>
            <a:ext cx="4090023" cy="288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0282" y="169319"/>
            <a:ext cx="3098305" cy="86409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Соревнования</a:t>
            </a:r>
            <a:endParaRPr lang="ru-RU" sz="3200" b="1" dirty="0">
              <a:solidFill>
                <a:srgbClr val="093B8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994" y="877229"/>
            <a:ext cx="3048340" cy="20172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994" y="4356478"/>
            <a:ext cx="3037593" cy="22781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Объект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3" b="3277"/>
          <a:stretch/>
        </p:blipFill>
        <p:spPr>
          <a:xfrm>
            <a:off x="6300192" y="188164"/>
            <a:ext cx="2736304" cy="1973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632428"/>
            <a:ext cx="2725787" cy="20769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7" y="4725143"/>
            <a:ext cx="2885030" cy="19095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9319"/>
            <a:ext cx="2869043" cy="21208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7" y="2492896"/>
            <a:ext cx="2885030" cy="20700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1" y="2351707"/>
            <a:ext cx="2736305" cy="20522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911234"/>
            <a:ext cx="2571509" cy="1457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7571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9108"/>
            <a:ext cx="8064896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 Нации              Лыжня России</a:t>
            </a:r>
            <a:endParaRPr lang="ru-RU" sz="4000" b="1" dirty="0">
              <a:solidFill>
                <a:srgbClr val="093B8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897" y="1124744"/>
            <a:ext cx="3976718" cy="22319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717032"/>
            <a:ext cx="4032448" cy="30243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08720"/>
            <a:ext cx="3840426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861048"/>
            <a:ext cx="3840426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541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6655" y="-138107"/>
            <a:ext cx="6372199" cy="72008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 smtClean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кция</a:t>
            </a:r>
            <a:r>
              <a:rPr lang="ru-RU" dirty="0" smtClean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«Шаги здоровья»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70"/>
          <a:stretch/>
        </p:blipFill>
        <p:spPr>
          <a:xfrm>
            <a:off x="179512" y="654074"/>
            <a:ext cx="1872208" cy="28761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4" b="15418"/>
          <a:stretch/>
        </p:blipFill>
        <p:spPr>
          <a:xfrm>
            <a:off x="2193117" y="588380"/>
            <a:ext cx="1946835" cy="29576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78"/>
          <a:stretch/>
        </p:blipFill>
        <p:spPr>
          <a:xfrm>
            <a:off x="4372755" y="588380"/>
            <a:ext cx="2188633" cy="29576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78"/>
          <a:stretch/>
        </p:blipFill>
        <p:spPr>
          <a:xfrm>
            <a:off x="6790214" y="588381"/>
            <a:ext cx="2232248" cy="29576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3" b="16729"/>
          <a:stretch/>
        </p:blipFill>
        <p:spPr>
          <a:xfrm>
            <a:off x="2267744" y="3722671"/>
            <a:ext cx="1872208" cy="27345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77"/>
          <a:stretch/>
        </p:blipFill>
        <p:spPr>
          <a:xfrm>
            <a:off x="4372755" y="3756311"/>
            <a:ext cx="2188633" cy="27345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55"/>
          <a:stretch/>
        </p:blipFill>
        <p:spPr>
          <a:xfrm>
            <a:off x="6790213" y="3654152"/>
            <a:ext cx="2232248" cy="29388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2" b="20757"/>
          <a:stretch/>
        </p:blipFill>
        <p:spPr>
          <a:xfrm>
            <a:off x="211560" y="3689316"/>
            <a:ext cx="1840160" cy="27606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899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1079" y="0"/>
            <a:ext cx="2592288" cy="659160"/>
          </a:xfrm>
        </p:spPr>
        <p:txBody>
          <a:bodyPr/>
          <a:lstStyle/>
          <a:p>
            <a:r>
              <a:rPr lang="ru-RU" b="1" dirty="0" err="1" smtClean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Турслет</a:t>
            </a:r>
            <a:endParaRPr lang="ru-RU" b="1" dirty="0">
              <a:solidFill>
                <a:srgbClr val="093B8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924314"/>
            <a:ext cx="3528392" cy="26462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025" y="611687"/>
            <a:ext cx="3936438" cy="2952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9" r="15471" b="23921"/>
          <a:stretch/>
        </p:blipFill>
        <p:spPr>
          <a:xfrm>
            <a:off x="4627223" y="3821051"/>
            <a:ext cx="4280043" cy="2781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64704"/>
            <a:ext cx="3528392" cy="26462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525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8712"/>
            <a:ext cx="8856984" cy="73116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93B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Оздоровление членов Профсоюза с семьями</a:t>
            </a:r>
            <a:endParaRPr lang="ru-RU" sz="3200" b="1" dirty="0">
              <a:solidFill>
                <a:srgbClr val="093B8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2" t="12117" r="11730" b="3598"/>
          <a:stretch/>
        </p:blipFill>
        <p:spPr>
          <a:xfrm>
            <a:off x="234348" y="620688"/>
            <a:ext cx="2610290" cy="2088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0" t="14572" r="9047" b="7758"/>
          <a:stretch/>
        </p:blipFill>
        <p:spPr>
          <a:xfrm>
            <a:off x="6277613" y="2610107"/>
            <a:ext cx="2784310" cy="20250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0" t="21501"/>
          <a:stretch/>
        </p:blipFill>
        <p:spPr>
          <a:xfrm>
            <a:off x="6277613" y="624725"/>
            <a:ext cx="2784310" cy="18663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04" t="22493" r="17160" b="26030"/>
          <a:stretch/>
        </p:blipFill>
        <p:spPr>
          <a:xfrm>
            <a:off x="250360" y="2852934"/>
            <a:ext cx="2612748" cy="18428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7" b="24976"/>
          <a:stretch/>
        </p:blipFill>
        <p:spPr>
          <a:xfrm>
            <a:off x="266221" y="4797152"/>
            <a:ext cx="2591492" cy="19442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29" b="-2265"/>
          <a:stretch/>
        </p:blipFill>
        <p:spPr>
          <a:xfrm>
            <a:off x="3203848" y="3717835"/>
            <a:ext cx="2599720" cy="28297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7" r="2933"/>
          <a:stretch/>
        </p:blipFill>
        <p:spPr>
          <a:xfrm>
            <a:off x="3239852" y="815511"/>
            <a:ext cx="2563716" cy="27272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532" y="4725144"/>
            <a:ext cx="2784310" cy="2088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547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719</TotalTime>
  <Words>52</Words>
  <Application>Microsoft Office PowerPoint</Application>
  <PresentationFormat>Экран (4:3)</PresentationFormat>
  <Paragraphs>13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Корпоративная программа укрепления здоровья работников  «Перезагрузка»</vt:lpstr>
      <vt:lpstr>Укрепление здоровья</vt:lpstr>
      <vt:lpstr>Тренинги психоэмоциональной разгрузки</vt:lpstr>
      <vt:lpstr>Арт-терапия              Соляная пещера </vt:lpstr>
      <vt:lpstr>Соревнования</vt:lpstr>
      <vt:lpstr>Кросс Нации              Лыжня России</vt:lpstr>
      <vt:lpstr>Акция «Шаги здоровья» </vt:lpstr>
      <vt:lpstr>Турслет</vt:lpstr>
      <vt:lpstr>Оздоровление членов Профсоюза с семьями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«Ранняя профориентация – выбираем свое будущее</dc:title>
  <dc:creator>Admin</dc:creator>
  <cp:lastModifiedBy>Admin</cp:lastModifiedBy>
  <cp:revision>65</cp:revision>
  <dcterms:created xsi:type="dcterms:W3CDTF">2019-02-27T14:36:13Z</dcterms:created>
  <dcterms:modified xsi:type="dcterms:W3CDTF">2023-04-17T11:34:57Z</dcterms:modified>
</cp:coreProperties>
</file>