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8.xml" ContentType="application/vnd.openxmlformats-officedocument.presentationml.slide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12192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B8CA3E24-88B9-7204-30B8-B85EA8539317}">
  <a:tblStyle styleId="{B8CA3E24-88B9-7204-30B8-B85EA8539317}" styleName="Medium Style 2 - Accent 1">
    <a:wholeTbl>
      <a:tcTxStyle>
        <a:fontRef idx="minor"/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/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/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/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/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presProps" Target="presProps.xml" /><Relationship Id="rId12" Type="http://schemas.openxmlformats.org/officeDocument/2006/relationships/tableStyles" Target="tableStyles.xml" /><Relationship Id="rId13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showMasterSp="0" type="title" userDrawn="1">
  <p:cSld name="Title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1">
            <p:ph type="ctrTitle" hasCustomPrompt="0"/>
          </p:nvPr>
        </p:nvSpPr>
        <p:spPr bwMode="auto">
          <a:xfrm>
            <a:off x="1070367" y="3140967"/>
            <a:ext cx="9994346" cy="1152127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Подзаголовок 2" hidden="0"/>
          <p:cNvSpPr>
            <a:spLocks noGrp="1"/>
          </p:cNvSpPr>
          <p:nvPr isPhoto="0" userDrawn="1">
            <p:ph type="subTitle" idx="1" hasCustomPrompt="0"/>
          </p:nvPr>
        </p:nvSpPr>
        <p:spPr bwMode="auto">
          <a:xfrm>
            <a:off x="2043473" y="4437111"/>
            <a:ext cx="8081653" cy="1008111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15" name="Дата 1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16" name="Нижний колонтитул 1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8" name="Номер слайда 17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91974DF9-AD47-4691-BA21-BBFCE3637A9A}" type="slidenum">
              <a:rPr lang="en-US"/>
              <a:t/>
            </a:fld>
            <a:endParaRPr lang="en-US"/>
          </a:p>
        </p:txBody>
      </p:sp>
      <p:grpSp>
        <p:nvGrpSpPr>
          <p:cNvPr id="313" name="Группа 312" hidden="0"/>
          <p:cNvGrpSpPr/>
          <p:nvPr isPhoto="0" userDrawn="1"/>
        </p:nvGrpSpPr>
        <p:grpSpPr bwMode="auto">
          <a:xfrm>
            <a:off x="-22006" y="-7442"/>
            <a:ext cx="12214008" cy="1742779"/>
            <a:chOff x="5534481" y="2204917"/>
            <a:chExt cx="5756459" cy="1155514"/>
          </a:xfrm>
        </p:grpSpPr>
        <p:grpSp>
          <p:nvGrpSpPr>
            <p:cNvPr id="383" name="Группа 382" hidden="0"/>
            <p:cNvGrpSpPr/>
            <p:nvPr isPhoto="0" userDrawn="1"/>
          </p:nvGrpSpPr>
          <p:grpSpPr bwMode="auto">
            <a:xfrm>
              <a:off x="10137289" y="2208431"/>
              <a:ext cx="1153652" cy="1152000"/>
              <a:chOff x="8985289" y="2208431"/>
              <a:chExt cx="1153652" cy="1152000"/>
            </a:xfrm>
          </p:grpSpPr>
          <p:sp>
            <p:nvSpPr>
              <p:cNvPr id="432" name="Прямоугольник 431" hidden="0"/>
              <p:cNvSpPr/>
              <p:nvPr isPhoto="0" userDrawn="1"/>
            </p:nvSpPr>
            <p:spPr bwMode="auto">
              <a:xfrm>
                <a:off x="8985885" y="2208431"/>
                <a:ext cx="1152000" cy="1152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</p:sp>
          <p:grpSp>
            <p:nvGrpSpPr>
              <p:cNvPr id="433" name="Группа 432" hidden="0"/>
              <p:cNvGrpSpPr/>
              <p:nvPr isPhoto="0" userDrawn="1"/>
            </p:nvGrpSpPr>
            <p:grpSpPr bwMode="auto">
              <a:xfrm>
                <a:off x="8985289" y="2208431"/>
                <a:ext cx="1153652" cy="1152000"/>
                <a:chOff x="8985289" y="2208431"/>
                <a:chExt cx="1153652" cy="1152000"/>
              </a:xfrm>
            </p:grpSpPr>
            <p:sp>
              <p:nvSpPr>
                <p:cNvPr id="434" name="Прямоугольник 433" hidden="0"/>
                <p:cNvSpPr/>
                <p:nvPr isPhoto="0" userDrawn="1"/>
              </p:nvSpPr>
              <p:spPr bwMode="auto">
                <a:xfrm>
                  <a:off x="8985289" y="2592432"/>
                  <a:ext cx="383999" cy="383999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435" name="Прямоугольник 434" hidden="0"/>
                <p:cNvSpPr/>
                <p:nvPr isPhoto="0" userDrawn="1"/>
              </p:nvSpPr>
              <p:spPr bwMode="auto">
                <a:xfrm>
                  <a:off x="9367467" y="2592432"/>
                  <a:ext cx="383999" cy="383999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60000"/>
                  </a:schemeClr>
                </a:solidFill>
                <a:ln>
                  <a:noFill/>
                </a:ln>
              </p:spPr>
            </p:sp>
            <p:sp>
              <p:nvSpPr>
                <p:cNvPr id="436" name="Прямоугольник 435" hidden="0"/>
                <p:cNvSpPr/>
                <p:nvPr isPhoto="0" userDrawn="1"/>
              </p:nvSpPr>
              <p:spPr bwMode="auto">
                <a:xfrm>
                  <a:off x="9750410" y="2592432"/>
                  <a:ext cx="383999" cy="383999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437" name="Прямоугольник 436" hidden="0"/>
                <p:cNvSpPr/>
                <p:nvPr isPhoto="0" userDrawn="1"/>
              </p:nvSpPr>
              <p:spPr bwMode="auto">
                <a:xfrm>
                  <a:off x="8989821" y="2208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438" name="Прямоугольник 437" hidden="0"/>
                <p:cNvSpPr/>
                <p:nvPr isPhoto="0" userDrawn="1"/>
              </p:nvSpPr>
              <p:spPr bwMode="auto">
                <a:xfrm>
                  <a:off x="9371999" y="2208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439" name="Прямоугольник 438" hidden="0"/>
                <p:cNvSpPr/>
                <p:nvPr isPhoto="0" userDrawn="1"/>
              </p:nvSpPr>
              <p:spPr bwMode="auto">
                <a:xfrm>
                  <a:off x="9754942" y="2208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440" name="Прямоугольник 439" hidden="0"/>
                <p:cNvSpPr/>
                <p:nvPr isPhoto="0" userDrawn="1"/>
              </p:nvSpPr>
              <p:spPr bwMode="auto">
                <a:xfrm>
                  <a:off x="8988763" y="2976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441" name="Прямоугольник 440" hidden="0"/>
                <p:cNvSpPr/>
                <p:nvPr isPhoto="0" userDrawn="1"/>
              </p:nvSpPr>
              <p:spPr bwMode="auto">
                <a:xfrm>
                  <a:off x="9370942" y="2976431"/>
                  <a:ext cx="383999" cy="383999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442" name="Прямоугольник 441" hidden="0"/>
                <p:cNvSpPr/>
                <p:nvPr isPhoto="0" userDrawn="1"/>
              </p:nvSpPr>
              <p:spPr bwMode="auto">
                <a:xfrm>
                  <a:off x="9753885" y="2976431"/>
                  <a:ext cx="383999" cy="383999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384" name="Группа 383" hidden="0"/>
            <p:cNvGrpSpPr/>
            <p:nvPr isPhoto="0" userDrawn="1"/>
          </p:nvGrpSpPr>
          <p:grpSpPr bwMode="auto">
            <a:xfrm>
              <a:off x="8985885" y="2204917"/>
              <a:ext cx="1153056" cy="1152000"/>
              <a:chOff x="8985885" y="2208431"/>
              <a:chExt cx="1153056" cy="1152000"/>
            </a:xfrm>
          </p:grpSpPr>
          <p:sp>
            <p:nvSpPr>
              <p:cNvPr id="421" name="Прямоугольник 420" hidden="0"/>
              <p:cNvSpPr/>
              <p:nvPr isPhoto="0" userDrawn="1"/>
            </p:nvSpPr>
            <p:spPr bwMode="auto">
              <a:xfrm>
                <a:off x="8985885" y="2208431"/>
                <a:ext cx="1152000" cy="11520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</p:sp>
          <p:grpSp>
            <p:nvGrpSpPr>
              <p:cNvPr id="422" name="Группа 421" hidden="0"/>
              <p:cNvGrpSpPr/>
              <p:nvPr isPhoto="0" userDrawn="1"/>
            </p:nvGrpSpPr>
            <p:grpSpPr bwMode="auto">
              <a:xfrm>
                <a:off x="8988763" y="2208431"/>
                <a:ext cx="1150178" cy="1152000"/>
                <a:chOff x="8988763" y="2208431"/>
                <a:chExt cx="1150178" cy="1152000"/>
              </a:xfrm>
            </p:grpSpPr>
            <p:sp>
              <p:nvSpPr>
                <p:cNvPr id="423" name="Прямоугольник 422" hidden="0"/>
                <p:cNvSpPr/>
                <p:nvPr isPhoto="0" userDrawn="1"/>
              </p:nvSpPr>
              <p:spPr bwMode="auto">
                <a:xfrm>
                  <a:off x="8989821" y="2592432"/>
                  <a:ext cx="383999" cy="383999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424" name="Прямоугольник 423" hidden="0"/>
                <p:cNvSpPr/>
                <p:nvPr isPhoto="0" userDrawn="1"/>
              </p:nvSpPr>
              <p:spPr bwMode="auto">
                <a:xfrm>
                  <a:off x="9371999" y="2592432"/>
                  <a:ext cx="383999" cy="383999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40000"/>
                  </a:schemeClr>
                </a:solidFill>
                <a:ln>
                  <a:noFill/>
                </a:ln>
              </p:spPr>
            </p:sp>
            <p:sp>
              <p:nvSpPr>
                <p:cNvPr id="425" name="Прямоугольник 424" hidden="0"/>
                <p:cNvSpPr/>
                <p:nvPr isPhoto="0" userDrawn="1"/>
              </p:nvSpPr>
              <p:spPr bwMode="auto">
                <a:xfrm>
                  <a:off x="9754942" y="2592432"/>
                  <a:ext cx="383999" cy="383999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426" name="Прямоугольник 425" hidden="0"/>
                <p:cNvSpPr/>
                <p:nvPr isPhoto="0" userDrawn="1"/>
              </p:nvSpPr>
              <p:spPr bwMode="auto">
                <a:xfrm>
                  <a:off x="8989821" y="2208431"/>
                  <a:ext cx="383999" cy="383999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427" name="Прямоугольник 426" hidden="0"/>
                <p:cNvSpPr/>
                <p:nvPr isPhoto="0" userDrawn="1"/>
              </p:nvSpPr>
              <p:spPr bwMode="auto">
                <a:xfrm>
                  <a:off x="9371999" y="2208431"/>
                  <a:ext cx="383999" cy="383999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428" name="Прямоугольник 427" hidden="0"/>
                <p:cNvSpPr/>
                <p:nvPr isPhoto="0" userDrawn="1"/>
              </p:nvSpPr>
              <p:spPr bwMode="auto">
                <a:xfrm>
                  <a:off x="9754942" y="2208431"/>
                  <a:ext cx="383999" cy="383999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429" name="Прямоугольник 428" hidden="0"/>
                <p:cNvSpPr/>
                <p:nvPr isPhoto="0" userDrawn="1"/>
              </p:nvSpPr>
              <p:spPr bwMode="auto">
                <a:xfrm>
                  <a:off x="8988763" y="2976431"/>
                  <a:ext cx="383999" cy="383999"/>
                </a:xfrm>
                <a:prstGeom prst="rect">
                  <a:avLst/>
                </a:prstGeom>
                <a:solidFill>
                  <a:schemeClr val="accent3">
                    <a:lumMod val="50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430" name="Прямоугольник 429" hidden="0"/>
                <p:cNvSpPr/>
                <p:nvPr isPhoto="0" userDrawn="1"/>
              </p:nvSpPr>
              <p:spPr bwMode="auto">
                <a:xfrm>
                  <a:off x="9370942" y="2976431"/>
                  <a:ext cx="383999" cy="383999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431" name="Прямоугольник 430" hidden="0"/>
                <p:cNvSpPr/>
                <p:nvPr isPhoto="0" userDrawn="1"/>
              </p:nvSpPr>
              <p:spPr bwMode="auto">
                <a:xfrm>
                  <a:off x="9753885" y="2976431"/>
                  <a:ext cx="383999" cy="383999"/>
                </a:xfrm>
                <a:prstGeom prst="rect">
                  <a:avLst/>
                </a:prstGeom>
                <a:solidFill>
                  <a:schemeClr val="accent3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385" name="Группа 384" hidden="0"/>
            <p:cNvGrpSpPr/>
            <p:nvPr isPhoto="0" userDrawn="1"/>
          </p:nvGrpSpPr>
          <p:grpSpPr bwMode="auto">
            <a:xfrm>
              <a:off x="7832827" y="2208431"/>
              <a:ext cx="1156531" cy="1152000"/>
              <a:chOff x="8985885" y="2208431"/>
              <a:chExt cx="1156531" cy="1152000"/>
            </a:xfrm>
          </p:grpSpPr>
          <p:sp>
            <p:nvSpPr>
              <p:cNvPr id="410" name="Прямоугольник 409" hidden="0"/>
              <p:cNvSpPr/>
              <p:nvPr isPhoto="0" userDrawn="1"/>
            </p:nvSpPr>
            <p:spPr bwMode="auto">
              <a:xfrm>
                <a:off x="8985885" y="2208431"/>
                <a:ext cx="1152000" cy="115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411" name="Группа 410" hidden="0"/>
              <p:cNvGrpSpPr/>
              <p:nvPr isPhoto="0" userDrawn="1"/>
            </p:nvGrpSpPr>
            <p:grpSpPr bwMode="auto">
              <a:xfrm>
                <a:off x="8988763" y="2208431"/>
                <a:ext cx="1153652" cy="1152000"/>
                <a:chOff x="8988763" y="2208431"/>
                <a:chExt cx="1153652" cy="1152000"/>
              </a:xfrm>
            </p:grpSpPr>
            <p:sp>
              <p:nvSpPr>
                <p:cNvPr id="412" name="Прямоугольник 411" hidden="0"/>
                <p:cNvSpPr/>
                <p:nvPr isPhoto="0" userDrawn="1"/>
              </p:nvSpPr>
              <p:spPr bwMode="auto">
                <a:xfrm>
                  <a:off x="8989821" y="2592432"/>
                  <a:ext cx="383999" cy="383999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70000"/>
                  </a:schemeClr>
                </a:solidFill>
                <a:ln>
                  <a:noFill/>
                </a:ln>
              </p:spPr>
            </p:sp>
            <p:sp>
              <p:nvSpPr>
                <p:cNvPr id="413" name="Прямоугольник 412" hidden="0"/>
                <p:cNvSpPr/>
                <p:nvPr isPhoto="0" userDrawn="1"/>
              </p:nvSpPr>
              <p:spPr bwMode="auto">
                <a:xfrm>
                  <a:off x="9371999" y="2592432"/>
                  <a:ext cx="383999" cy="383999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62000"/>
                  </a:schemeClr>
                </a:solidFill>
                <a:ln>
                  <a:noFill/>
                </a:ln>
              </p:spPr>
            </p:sp>
            <p:sp>
              <p:nvSpPr>
                <p:cNvPr id="414" name="Прямоугольник 413" hidden="0"/>
                <p:cNvSpPr/>
                <p:nvPr isPhoto="0" userDrawn="1"/>
              </p:nvSpPr>
              <p:spPr bwMode="auto">
                <a:xfrm>
                  <a:off x="9754942" y="2592432"/>
                  <a:ext cx="383999" cy="383999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  <a:ln>
                  <a:noFill/>
                </a:ln>
              </p:spPr>
            </p:sp>
            <p:sp>
              <p:nvSpPr>
                <p:cNvPr id="415" name="Прямоугольник 414" hidden="0"/>
                <p:cNvSpPr/>
                <p:nvPr isPhoto="0" userDrawn="1"/>
              </p:nvSpPr>
              <p:spPr bwMode="auto">
                <a:xfrm>
                  <a:off x="8989821" y="2208431"/>
                  <a:ext cx="383999" cy="383999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46000"/>
                  </a:schemeClr>
                </a:solidFill>
                <a:ln>
                  <a:noFill/>
                </a:ln>
              </p:spPr>
            </p:sp>
            <p:sp>
              <p:nvSpPr>
                <p:cNvPr id="416" name="Прямоугольник 415" hidden="0"/>
                <p:cNvSpPr/>
                <p:nvPr isPhoto="0" userDrawn="1"/>
              </p:nvSpPr>
              <p:spPr bwMode="auto">
                <a:xfrm>
                  <a:off x="9371999" y="2208431"/>
                  <a:ext cx="383999" cy="383999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417" name="Прямоугольник 416" hidden="0"/>
                <p:cNvSpPr/>
                <p:nvPr isPhoto="0" userDrawn="1"/>
              </p:nvSpPr>
              <p:spPr bwMode="auto">
                <a:xfrm>
                  <a:off x="9754942" y="2208431"/>
                  <a:ext cx="383999" cy="383999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418" name="Прямоугольник 417" hidden="0"/>
                <p:cNvSpPr/>
                <p:nvPr isPhoto="0" userDrawn="1"/>
              </p:nvSpPr>
              <p:spPr bwMode="auto">
                <a:xfrm>
                  <a:off x="8988763" y="2976431"/>
                  <a:ext cx="383999" cy="383999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419" name="Прямоугольник 418" hidden="0"/>
                <p:cNvSpPr/>
                <p:nvPr isPhoto="0" userDrawn="1"/>
              </p:nvSpPr>
              <p:spPr bwMode="auto">
                <a:xfrm>
                  <a:off x="9370942" y="2976431"/>
                  <a:ext cx="383999" cy="383999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420" name="Прямоугольник 419" hidden="0"/>
                <p:cNvSpPr/>
                <p:nvPr isPhoto="0" userDrawn="1"/>
              </p:nvSpPr>
              <p:spPr bwMode="auto">
                <a:xfrm>
                  <a:off x="9758417" y="2976431"/>
                  <a:ext cx="383999" cy="383999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386" name="Группа 385" hidden="0"/>
            <p:cNvGrpSpPr/>
            <p:nvPr isPhoto="0" userDrawn="1"/>
          </p:nvGrpSpPr>
          <p:grpSpPr bwMode="auto">
            <a:xfrm>
              <a:off x="6683297" y="2204917"/>
              <a:ext cx="1153056" cy="1152000"/>
              <a:chOff x="8985885" y="2208431"/>
              <a:chExt cx="1153056" cy="1152000"/>
            </a:xfrm>
          </p:grpSpPr>
          <p:sp>
            <p:nvSpPr>
              <p:cNvPr id="399" name="Прямоугольник 398" hidden="0"/>
              <p:cNvSpPr/>
              <p:nvPr isPhoto="0" userDrawn="1"/>
            </p:nvSpPr>
            <p:spPr bwMode="auto">
              <a:xfrm>
                <a:off x="8985885" y="2208431"/>
                <a:ext cx="1152000" cy="11520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</p:sp>
          <p:grpSp>
            <p:nvGrpSpPr>
              <p:cNvPr id="400" name="Группа 399" hidden="0"/>
              <p:cNvGrpSpPr/>
              <p:nvPr isPhoto="0" userDrawn="1"/>
            </p:nvGrpSpPr>
            <p:grpSpPr bwMode="auto">
              <a:xfrm>
                <a:off x="8988763" y="2208431"/>
                <a:ext cx="1150178" cy="1152000"/>
                <a:chOff x="8988763" y="2208431"/>
                <a:chExt cx="1150178" cy="1152000"/>
              </a:xfrm>
            </p:grpSpPr>
            <p:sp>
              <p:nvSpPr>
                <p:cNvPr id="401" name="Прямоугольник 400" hidden="0"/>
                <p:cNvSpPr/>
                <p:nvPr isPhoto="0" userDrawn="1"/>
              </p:nvSpPr>
              <p:spPr bwMode="auto">
                <a:xfrm>
                  <a:off x="8989821" y="2592432"/>
                  <a:ext cx="383999" cy="383999"/>
                </a:xfrm>
                <a:prstGeom prst="rect">
                  <a:avLst/>
                </a:prstGeom>
                <a:solidFill>
                  <a:schemeClr val="accent4">
                    <a:lumMod val="75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402" name="Прямоугольник 401" hidden="0"/>
                <p:cNvSpPr/>
                <p:nvPr isPhoto="0" userDrawn="1"/>
              </p:nvSpPr>
              <p:spPr bwMode="auto">
                <a:xfrm>
                  <a:off x="9371999" y="2592432"/>
                  <a:ext cx="383999" cy="383999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38000"/>
                  </a:schemeClr>
                </a:solidFill>
                <a:ln>
                  <a:noFill/>
                </a:ln>
              </p:spPr>
            </p:sp>
            <p:sp>
              <p:nvSpPr>
                <p:cNvPr id="403" name="Прямоугольник 402" hidden="0"/>
                <p:cNvSpPr/>
                <p:nvPr isPhoto="0" userDrawn="1"/>
              </p:nvSpPr>
              <p:spPr bwMode="auto">
                <a:xfrm>
                  <a:off x="9754942" y="2592432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75000"/>
                    <a:alpha val="24000"/>
                  </a:schemeClr>
                </a:solidFill>
                <a:ln>
                  <a:noFill/>
                </a:ln>
              </p:spPr>
            </p:sp>
            <p:sp>
              <p:nvSpPr>
                <p:cNvPr id="404" name="Прямоугольник 403" hidden="0"/>
                <p:cNvSpPr/>
                <p:nvPr isPhoto="0" userDrawn="1"/>
              </p:nvSpPr>
              <p:spPr bwMode="auto">
                <a:xfrm>
                  <a:off x="8989821" y="2208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35000"/>
                  </a:schemeClr>
                </a:solidFill>
                <a:ln>
                  <a:noFill/>
                </a:ln>
              </p:spPr>
            </p:sp>
            <p:sp>
              <p:nvSpPr>
                <p:cNvPr id="405" name="Прямоугольник 404" hidden="0"/>
                <p:cNvSpPr/>
                <p:nvPr isPhoto="0" userDrawn="1"/>
              </p:nvSpPr>
              <p:spPr bwMode="auto">
                <a:xfrm>
                  <a:off x="9371999" y="2208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406" name="Прямоугольник 405" hidden="0"/>
                <p:cNvSpPr/>
                <p:nvPr isPhoto="0" userDrawn="1"/>
              </p:nvSpPr>
              <p:spPr bwMode="auto">
                <a:xfrm>
                  <a:off x="9754942" y="2208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407" name="Прямоугольник 406" hidden="0"/>
                <p:cNvSpPr/>
                <p:nvPr isPhoto="0" userDrawn="1"/>
              </p:nvSpPr>
              <p:spPr bwMode="auto">
                <a:xfrm>
                  <a:off x="8988763" y="2976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  <a:alpha val="25000"/>
                  </a:schemeClr>
                </a:solidFill>
                <a:ln>
                  <a:noFill/>
                </a:ln>
              </p:spPr>
            </p:sp>
            <p:sp>
              <p:nvSpPr>
                <p:cNvPr id="408" name="Прямоугольник 407" hidden="0"/>
                <p:cNvSpPr/>
                <p:nvPr isPhoto="0" userDrawn="1"/>
              </p:nvSpPr>
              <p:spPr bwMode="auto">
                <a:xfrm>
                  <a:off x="9370942" y="2976431"/>
                  <a:ext cx="383999" cy="383999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  <a:alpha val="3999"/>
                  </a:schemeClr>
                </a:solidFill>
                <a:ln>
                  <a:noFill/>
                </a:ln>
              </p:spPr>
            </p:sp>
            <p:sp>
              <p:nvSpPr>
                <p:cNvPr id="409" name="Прямоугольник 408" hidden="0"/>
                <p:cNvSpPr/>
                <p:nvPr isPhoto="0" userDrawn="1"/>
              </p:nvSpPr>
              <p:spPr bwMode="auto">
                <a:xfrm>
                  <a:off x="9753885" y="2976431"/>
                  <a:ext cx="383999" cy="383999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9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387" name="Группа 386" hidden="0"/>
            <p:cNvGrpSpPr/>
            <p:nvPr isPhoto="0" userDrawn="1"/>
          </p:nvGrpSpPr>
          <p:grpSpPr bwMode="auto">
            <a:xfrm>
              <a:off x="5534481" y="2204917"/>
              <a:ext cx="1153056" cy="1152000"/>
              <a:chOff x="8985885" y="2208431"/>
              <a:chExt cx="1153056" cy="1152000"/>
            </a:xfrm>
          </p:grpSpPr>
          <p:sp>
            <p:nvSpPr>
              <p:cNvPr id="388" name="Прямоугольник 387" hidden="0"/>
              <p:cNvSpPr/>
              <p:nvPr isPhoto="0" userDrawn="1"/>
            </p:nvSpPr>
            <p:spPr bwMode="auto">
              <a:xfrm>
                <a:off x="8985885" y="2208431"/>
                <a:ext cx="1152000" cy="115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389" name="Группа 388" hidden="0"/>
              <p:cNvGrpSpPr/>
              <p:nvPr isPhoto="0" userDrawn="1"/>
            </p:nvGrpSpPr>
            <p:grpSpPr bwMode="auto">
              <a:xfrm>
                <a:off x="8988763" y="2208431"/>
                <a:ext cx="1150178" cy="1152000"/>
                <a:chOff x="8988763" y="2208431"/>
                <a:chExt cx="1150178" cy="1152000"/>
              </a:xfrm>
            </p:grpSpPr>
            <p:sp>
              <p:nvSpPr>
                <p:cNvPr id="390" name="Прямоугольник 389" hidden="0"/>
                <p:cNvSpPr/>
                <p:nvPr isPhoto="0" userDrawn="1"/>
              </p:nvSpPr>
              <p:spPr bwMode="auto">
                <a:xfrm>
                  <a:off x="8989821" y="2592432"/>
                  <a:ext cx="383999" cy="383999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48000"/>
                  </a:schemeClr>
                </a:solidFill>
                <a:ln>
                  <a:noFill/>
                </a:ln>
              </p:spPr>
            </p:sp>
            <p:sp>
              <p:nvSpPr>
                <p:cNvPr id="391" name="Прямоугольник 390" hidden="0"/>
                <p:cNvSpPr/>
                <p:nvPr isPhoto="0" userDrawn="1"/>
              </p:nvSpPr>
              <p:spPr bwMode="auto">
                <a:xfrm>
                  <a:off x="9371999" y="2592432"/>
                  <a:ext cx="383999" cy="383999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29000"/>
                  </a:schemeClr>
                </a:solidFill>
                <a:ln>
                  <a:noFill/>
                </a:ln>
              </p:spPr>
            </p:sp>
            <p:sp>
              <p:nvSpPr>
                <p:cNvPr id="392" name="Прямоугольник 391" hidden="0"/>
                <p:cNvSpPr/>
                <p:nvPr isPhoto="0" userDrawn="1"/>
              </p:nvSpPr>
              <p:spPr bwMode="auto">
                <a:xfrm>
                  <a:off x="9754942" y="2592432"/>
                  <a:ext cx="383999" cy="383999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15999"/>
                  </a:schemeClr>
                </a:solidFill>
                <a:ln>
                  <a:noFill/>
                </a:ln>
              </p:spPr>
            </p:sp>
            <p:sp>
              <p:nvSpPr>
                <p:cNvPr id="393" name="Прямоугольник 392" hidden="0"/>
                <p:cNvSpPr/>
                <p:nvPr isPhoto="0" userDrawn="1"/>
              </p:nvSpPr>
              <p:spPr bwMode="auto">
                <a:xfrm>
                  <a:off x="8989821" y="2208431"/>
                  <a:ext cx="383999" cy="383999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3999"/>
                  </a:schemeClr>
                </a:solidFill>
                <a:ln>
                  <a:noFill/>
                </a:ln>
              </p:spPr>
            </p:sp>
            <p:sp>
              <p:nvSpPr>
                <p:cNvPr id="394" name="Прямоугольник 393" hidden="0"/>
                <p:cNvSpPr/>
                <p:nvPr isPhoto="0" userDrawn="1"/>
              </p:nvSpPr>
              <p:spPr bwMode="auto">
                <a:xfrm>
                  <a:off x="9371999" y="2208431"/>
                  <a:ext cx="383999" cy="383999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3000"/>
                  </a:schemeClr>
                </a:solidFill>
                <a:ln>
                  <a:noFill/>
                </a:ln>
              </p:spPr>
            </p:sp>
            <p:sp>
              <p:nvSpPr>
                <p:cNvPr id="395" name="Прямоугольник 394" hidden="0"/>
                <p:cNvSpPr/>
                <p:nvPr isPhoto="0" userDrawn="1"/>
              </p:nvSpPr>
              <p:spPr bwMode="auto">
                <a:xfrm>
                  <a:off x="9754942" y="2208431"/>
                  <a:ext cx="383999" cy="383999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  <a:alpha val="26998"/>
                  </a:schemeClr>
                </a:solidFill>
                <a:ln>
                  <a:noFill/>
                </a:ln>
              </p:spPr>
            </p:sp>
            <p:sp>
              <p:nvSpPr>
                <p:cNvPr id="396" name="Прямоугольник 395" hidden="0"/>
                <p:cNvSpPr/>
                <p:nvPr isPhoto="0" userDrawn="1"/>
              </p:nvSpPr>
              <p:spPr bwMode="auto">
                <a:xfrm>
                  <a:off x="8988763" y="2976431"/>
                  <a:ext cx="383999" cy="383999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65000"/>
                  </a:schemeClr>
                </a:solidFill>
                <a:ln>
                  <a:noFill/>
                </a:ln>
              </p:spPr>
            </p:sp>
            <p:sp>
              <p:nvSpPr>
                <p:cNvPr id="397" name="Прямоугольник 396" hidden="0"/>
                <p:cNvSpPr/>
                <p:nvPr isPhoto="0" userDrawn="1"/>
              </p:nvSpPr>
              <p:spPr bwMode="auto">
                <a:xfrm>
                  <a:off x="9370942" y="2976431"/>
                  <a:ext cx="383999" cy="383999"/>
                </a:xfrm>
                <a:prstGeom prst="rect">
                  <a:avLst/>
                </a:prstGeom>
                <a:solidFill>
                  <a:schemeClr val="accent2"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398" name="Прямоугольник 397" hidden="0"/>
                <p:cNvSpPr/>
                <p:nvPr isPhoto="0" userDrawn="1"/>
              </p:nvSpPr>
              <p:spPr bwMode="auto">
                <a:xfrm>
                  <a:off x="9753885" y="2976431"/>
                  <a:ext cx="383999" cy="383999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57000"/>
                  </a:schemeClr>
                </a:solidFill>
                <a:ln>
                  <a:noFill/>
                </a:ln>
              </p:spPr>
            </p:sp>
          </p:grpSp>
        </p:grpSp>
      </p:grpSp>
      <p:grpSp>
        <p:nvGrpSpPr>
          <p:cNvPr id="5" name="Группа 4" hidden="0"/>
          <p:cNvGrpSpPr/>
          <p:nvPr isPhoto="0" userDrawn="1"/>
        </p:nvGrpSpPr>
        <p:grpSpPr bwMode="auto">
          <a:xfrm>
            <a:off x="1" y="6597351"/>
            <a:ext cx="12191998" cy="290795"/>
            <a:chOff x="-22006" y="8796469"/>
            <a:chExt cx="6520455" cy="387727"/>
          </a:xfrm>
        </p:grpSpPr>
        <p:sp>
          <p:nvSpPr>
            <p:cNvPr id="464" name="Прямоугольник 463" hidden="0"/>
            <p:cNvSpPr/>
            <p:nvPr isPhoto="0" userDrawn="1"/>
          </p:nvSpPr>
          <p:spPr bwMode="auto">
            <a:xfrm>
              <a:off x="5345391" y="8799984"/>
              <a:ext cx="1152000" cy="38048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</p:sp>
        <p:sp>
          <p:nvSpPr>
            <p:cNvPr id="465" name="Прямоугольник 464" hidden="0"/>
            <p:cNvSpPr/>
            <p:nvPr isPhoto="0" userDrawn="1"/>
          </p:nvSpPr>
          <p:spPr bwMode="auto">
            <a:xfrm>
              <a:off x="5349327" y="8799984"/>
              <a:ext cx="383999" cy="383999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22000"/>
              </a:schemeClr>
            </a:solidFill>
            <a:ln>
              <a:noFill/>
            </a:ln>
          </p:spPr>
        </p:sp>
        <p:sp>
          <p:nvSpPr>
            <p:cNvPr id="466" name="Прямоугольник 465" hidden="0"/>
            <p:cNvSpPr/>
            <p:nvPr isPhoto="0" userDrawn="1"/>
          </p:nvSpPr>
          <p:spPr bwMode="auto">
            <a:xfrm>
              <a:off x="5731505" y="8799984"/>
              <a:ext cx="383999" cy="383999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0"/>
              </a:schemeClr>
            </a:solidFill>
            <a:ln>
              <a:noFill/>
            </a:ln>
          </p:spPr>
        </p:sp>
        <p:sp>
          <p:nvSpPr>
            <p:cNvPr id="467" name="Прямоугольник 466" hidden="0"/>
            <p:cNvSpPr/>
            <p:nvPr isPhoto="0" userDrawn="1"/>
          </p:nvSpPr>
          <p:spPr bwMode="auto">
            <a:xfrm>
              <a:off x="6114449" y="8799984"/>
              <a:ext cx="383999" cy="383999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  <p:sp>
          <p:nvSpPr>
            <p:cNvPr id="468" name="Прямоугольник 467" hidden="0"/>
            <p:cNvSpPr/>
            <p:nvPr isPhoto="0" userDrawn="1"/>
          </p:nvSpPr>
          <p:spPr bwMode="auto">
            <a:xfrm>
              <a:off x="4193391" y="8796469"/>
              <a:ext cx="1152000" cy="38048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</p:sp>
        <p:sp>
          <p:nvSpPr>
            <p:cNvPr id="469" name="Прямоугольник 468" hidden="0"/>
            <p:cNvSpPr/>
            <p:nvPr isPhoto="0" userDrawn="1"/>
          </p:nvSpPr>
          <p:spPr bwMode="auto">
            <a:xfrm>
              <a:off x="4197327" y="8796469"/>
              <a:ext cx="383999" cy="383999"/>
            </a:xfrm>
            <a:prstGeom prst="rect">
              <a:avLst/>
            </a:prstGeom>
            <a:solidFill>
              <a:schemeClr val="accent3">
                <a:lumMod val="20000"/>
                <a:lumOff val="80000"/>
                <a:alpha val="22000"/>
              </a:schemeClr>
            </a:solidFill>
            <a:ln>
              <a:noFill/>
            </a:ln>
          </p:spPr>
        </p:sp>
        <p:sp>
          <p:nvSpPr>
            <p:cNvPr id="470" name="Прямоугольник 469" hidden="0"/>
            <p:cNvSpPr/>
            <p:nvPr isPhoto="0" userDrawn="1"/>
          </p:nvSpPr>
          <p:spPr bwMode="auto">
            <a:xfrm>
              <a:off x="4579506" y="8796469"/>
              <a:ext cx="383999" cy="383999"/>
            </a:xfrm>
            <a:prstGeom prst="rect">
              <a:avLst/>
            </a:prstGeom>
            <a:solidFill>
              <a:schemeClr val="accent3">
                <a:lumMod val="20000"/>
                <a:lumOff val="80000"/>
                <a:alpha val="0"/>
              </a:schemeClr>
            </a:solidFill>
            <a:ln>
              <a:noFill/>
            </a:ln>
          </p:spPr>
        </p:sp>
        <p:sp>
          <p:nvSpPr>
            <p:cNvPr id="471" name="Прямоугольник 470" hidden="0"/>
            <p:cNvSpPr/>
            <p:nvPr isPhoto="0" userDrawn="1"/>
          </p:nvSpPr>
          <p:spPr bwMode="auto">
            <a:xfrm>
              <a:off x="4962449" y="8796469"/>
              <a:ext cx="383999" cy="383999"/>
            </a:xfrm>
            <a:prstGeom prst="rect">
              <a:avLst/>
            </a:prstGeom>
            <a:solidFill>
              <a:schemeClr val="accent3">
                <a:lumMod val="20000"/>
                <a:lumOff val="80000"/>
                <a:alpha val="50000"/>
              </a:schemeClr>
            </a:solidFill>
            <a:ln>
              <a:noFill/>
            </a:ln>
          </p:spPr>
        </p:sp>
        <p:sp>
          <p:nvSpPr>
            <p:cNvPr id="472" name="Прямоугольник 471" hidden="0"/>
            <p:cNvSpPr/>
            <p:nvPr isPhoto="0" userDrawn="1"/>
          </p:nvSpPr>
          <p:spPr bwMode="auto">
            <a:xfrm>
              <a:off x="3040334" y="8799984"/>
              <a:ext cx="1152000" cy="38048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</p:sp>
        <p:sp>
          <p:nvSpPr>
            <p:cNvPr id="473" name="Прямоугольник 472" hidden="0"/>
            <p:cNvSpPr/>
            <p:nvPr isPhoto="0" userDrawn="1"/>
          </p:nvSpPr>
          <p:spPr bwMode="auto">
            <a:xfrm>
              <a:off x="3044270" y="8799984"/>
              <a:ext cx="383999" cy="383999"/>
            </a:xfrm>
            <a:prstGeom prst="rect">
              <a:avLst/>
            </a:prstGeom>
            <a:solidFill>
              <a:schemeClr val="accent2">
                <a:lumMod val="75000"/>
                <a:alpha val="46000"/>
              </a:schemeClr>
            </a:solidFill>
            <a:ln>
              <a:noFill/>
            </a:ln>
          </p:spPr>
        </p:sp>
        <p:sp>
          <p:nvSpPr>
            <p:cNvPr id="474" name="Прямоугольник 473" hidden="0"/>
            <p:cNvSpPr/>
            <p:nvPr isPhoto="0" userDrawn="1"/>
          </p:nvSpPr>
          <p:spPr bwMode="auto">
            <a:xfrm>
              <a:off x="3426449" y="8799984"/>
              <a:ext cx="383999" cy="383999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30000"/>
              </a:schemeClr>
            </a:solidFill>
            <a:ln>
              <a:noFill/>
            </a:ln>
          </p:spPr>
        </p:sp>
        <p:sp>
          <p:nvSpPr>
            <p:cNvPr id="475" name="Прямоугольник 474" hidden="0"/>
            <p:cNvSpPr/>
            <p:nvPr isPhoto="0" userDrawn="1"/>
          </p:nvSpPr>
          <p:spPr bwMode="auto">
            <a:xfrm>
              <a:off x="3809391" y="8799984"/>
              <a:ext cx="383999" cy="383999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76000"/>
              </a:schemeClr>
            </a:solidFill>
            <a:ln>
              <a:noFill/>
            </a:ln>
          </p:spPr>
        </p:sp>
        <p:sp>
          <p:nvSpPr>
            <p:cNvPr id="476" name="Прямоугольник 475" hidden="0"/>
            <p:cNvSpPr/>
            <p:nvPr isPhoto="0" userDrawn="1"/>
          </p:nvSpPr>
          <p:spPr bwMode="auto">
            <a:xfrm>
              <a:off x="1890803" y="8796469"/>
              <a:ext cx="1152000" cy="38048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</p:sp>
        <p:sp>
          <p:nvSpPr>
            <p:cNvPr id="477" name="Прямоугольник 476" hidden="0"/>
            <p:cNvSpPr/>
            <p:nvPr isPhoto="0" userDrawn="1"/>
          </p:nvSpPr>
          <p:spPr bwMode="auto">
            <a:xfrm>
              <a:off x="1894739" y="8796469"/>
              <a:ext cx="383999" cy="383999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35000"/>
              </a:schemeClr>
            </a:solidFill>
            <a:ln>
              <a:noFill/>
            </a:ln>
          </p:spPr>
        </p:sp>
        <p:sp>
          <p:nvSpPr>
            <p:cNvPr id="478" name="Прямоугольник 477" hidden="0"/>
            <p:cNvSpPr/>
            <p:nvPr isPhoto="0" userDrawn="1"/>
          </p:nvSpPr>
          <p:spPr bwMode="auto">
            <a:xfrm>
              <a:off x="2276918" y="8796469"/>
              <a:ext cx="383999" cy="383999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0"/>
              </a:schemeClr>
            </a:solidFill>
            <a:ln>
              <a:noFill/>
            </a:ln>
          </p:spPr>
        </p:sp>
        <p:sp>
          <p:nvSpPr>
            <p:cNvPr id="479" name="Прямоугольник 478" hidden="0"/>
            <p:cNvSpPr/>
            <p:nvPr isPhoto="0" userDrawn="1"/>
          </p:nvSpPr>
          <p:spPr bwMode="auto">
            <a:xfrm>
              <a:off x="2659861" y="8796469"/>
              <a:ext cx="383999" cy="383999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  <p:sp>
          <p:nvSpPr>
            <p:cNvPr id="480" name="Прямоугольник 479" hidden="0"/>
            <p:cNvSpPr/>
            <p:nvPr isPhoto="0" userDrawn="1"/>
          </p:nvSpPr>
          <p:spPr bwMode="auto">
            <a:xfrm>
              <a:off x="741989" y="8796469"/>
              <a:ext cx="1152000" cy="38399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</p:sp>
        <p:sp>
          <p:nvSpPr>
            <p:cNvPr id="481" name="Прямоугольник 480" hidden="0"/>
            <p:cNvSpPr/>
            <p:nvPr isPhoto="0" userDrawn="1"/>
          </p:nvSpPr>
          <p:spPr bwMode="auto">
            <a:xfrm>
              <a:off x="745925" y="8796469"/>
              <a:ext cx="383999" cy="383999"/>
            </a:xfrm>
            <a:prstGeom prst="rect">
              <a:avLst/>
            </a:prstGeom>
            <a:solidFill>
              <a:schemeClr val="accent4">
                <a:lumMod val="40000"/>
                <a:lumOff val="60000"/>
                <a:alpha val="3999"/>
              </a:schemeClr>
            </a:solidFill>
            <a:ln>
              <a:noFill/>
            </a:ln>
          </p:spPr>
        </p:sp>
        <p:sp>
          <p:nvSpPr>
            <p:cNvPr id="482" name="Прямоугольник 481" hidden="0"/>
            <p:cNvSpPr/>
            <p:nvPr isPhoto="0" userDrawn="1"/>
          </p:nvSpPr>
          <p:spPr bwMode="auto">
            <a:xfrm>
              <a:off x="1128103" y="8796469"/>
              <a:ext cx="383999" cy="383999"/>
            </a:xfrm>
            <a:prstGeom prst="rect">
              <a:avLst/>
            </a:prstGeom>
            <a:solidFill>
              <a:schemeClr val="accent4">
                <a:lumMod val="40000"/>
                <a:lumOff val="60000"/>
                <a:alpha val="23000"/>
              </a:schemeClr>
            </a:solidFill>
            <a:ln>
              <a:noFill/>
            </a:ln>
          </p:spPr>
        </p:sp>
        <p:sp>
          <p:nvSpPr>
            <p:cNvPr id="483" name="Прямоугольник 482" hidden="0"/>
            <p:cNvSpPr/>
            <p:nvPr isPhoto="0" userDrawn="1"/>
          </p:nvSpPr>
          <p:spPr bwMode="auto">
            <a:xfrm>
              <a:off x="1511046" y="8796469"/>
              <a:ext cx="383999" cy="383999"/>
            </a:xfrm>
            <a:prstGeom prst="rect">
              <a:avLst/>
            </a:prstGeom>
            <a:solidFill>
              <a:schemeClr val="accent4">
                <a:lumMod val="20000"/>
                <a:lumOff val="80000"/>
                <a:alpha val="26998"/>
              </a:schemeClr>
            </a:solidFill>
            <a:ln>
              <a:noFill/>
            </a:ln>
          </p:spPr>
        </p:sp>
        <p:sp>
          <p:nvSpPr>
            <p:cNvPr id="484" name="Прямоугольник 483" hidden="0"/>
            <p:cNvSpPr/>
            <p:nvPr isPhoto="0" userDrawn="1"/>
          </p:nvSpPr>
          <p:spPr bwMode="auto">
            <a:xfrm>
              <a:off x="-22006" y="8800197"/>
              <a:ext cx="770417" cy="38027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</p:sp>
        <p:sp>
          <p:nvSpPr>
            <p:cNvPr id="485" name="Прямоугольник 484" hidden="0"/>
            <p:cNvSpPr/>
            <p:nvPr isPhoto="0" userDrawn="1"/>
          </p:nvSpPr>
          <p:spPr bwMode="auto">
            <a:xfrm>
              <a:off x="-17473" y="8800197"/>
              <a:ext cx="383999" cy="383999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0"/>
              </a:schemeClr>
            </a:solidFill>
            <a:ln>
              <a:noFill/>
            </a:ln>
          </p:spPr>
        </p:sp>
        <p:sp>
          <p:nvSpPr>
            <p:cNvPr id="486" name="Прямоугольник 485" hidden="0"/>
            <p:cNvSpPr/>
            <p:nvPr isPhoto="0" userDrawn="1"/>
          </p:nvSpPr>
          <p:spPr bwMode="auto">
            <a:xfrm>
              <a:off x="365469" y="8800197"/>
              <a:ext cx="383999" cy="383999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vertTx" userDrawn="1">
  <p:cSld name="Title and Vertical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10" name="Дата 9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11" name="Нижний колонтитул 10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Номер слайда 11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91974DF9-AD47-4691-BA21-BBFCE3637A9A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vertTitleAndTx" userDrawn="1">
  <p:cSld name="Vertical Title a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8839199" y="980729"/>
            <a:ext cx="2743200" cy="5040559"/>
          </a:xfrm>
        </p:spPr>
        <p:txBody>
          <a:bodyPr vert="eaVert"/>
          <a:lstStyle>
            <a:lvl1pPr>
              <a:defRPr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609599" y="980727"/>
            <a:ext cx="8026399" cy="5040561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10" name="Дата 9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11" name="Нижний колонтитул 10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Номер слайда 11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91974DF9-AD47-4691-BA21-BBFCE3637A9A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obj" userDrawn="1">
  <p:cSld name="Title and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14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>
            <a:off x="607261" y="6109507"/>
            <a:ext cx="2844798" cy="365125"/>
          </a:xfrm>
        </p:spPr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1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7758885" y="6132835"/>
            <a:ext cx="3860799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17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>
          <a:xfrm>
            <a:off x="5190395" y="6132835"/>
            <a:ext cx="952634" cy="365125"/>
          </a:xfrm>
        </p:spPr>
        <p:txBody>
          <a:bodyPr/>
          <a:lstStyle/>
          <a:p>
            <a:pPr>
              <a:defRPr/>
            </a:pPr>
            <a:fld id="{91974DF9-AD47-4691-BA21-BBFCE3637A9A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secHead" userDrawn="1">
  <p:cSld name="Section Head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23391" y="980729"/>
            <a:ext cx="10945215" cy="1002034"/>
          </a:xfrm>
          <a:prstGeom prst="rect">
            <a:avLst/>
          </a:prstGeom>
          <a:noFill/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623391" y="2060847"/>
            <a:ext cx="10945215" cy="3960439"/>
          </a:xfrm>
        </p:spPr>
        <p:txBody>
          <a:bodyPr anchor="t" anchorCtr="0"/>
          <a:lstStyle>
            <a:lvl1pPr marL="0" indent="0">
              <a:buNone/>
              <a:defRPr sz="20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Дата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91974DF9-AD47-4691-BA21-BBFCE3637A9A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woObj" userDrawn="1">
  <p:cSld name="Two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609599" y="1423317"/>
            <a:ext cx="5384799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Объект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6197599" y="1423317"/>
            <a:ext cx="5384799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8" name="Дата 7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9" name="Нижний колонтитул 8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омер слайда 9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91974DF9-AD47-4691-BA21-BBFCE3637A9A}" type="slidenum">
              <a:rPr lang="en-US"/>
              <a:t/>
            </a:fld>
            <a:endParaRPr lang="en-US"/>
          </a:p>
        </p:txBody>
      </p:sp>
      <p:sp>
        <p:nvSpPr>
          <p:cNvPr id="11" name="Заголовок 10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woTxTwoObj" userDrawn="1">
  <p:cSld name="Comparis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Текст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609599" y="1412775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609599" y="2052538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6193368" y="1412775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6193368" y="2052538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10" name="Дата 9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11" name="Нижний колонтитул 10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Номер слайда 11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91974DF9-AD47-4691-BA21-BBFCE3637A9A}" type="slidenum">
              <a:rPr lang="en-US"/>
              <a:t/>
            </a:fld>
            <a:endParaRPr lang="en-US"/>
          </a:p>
        </p:txBody>
      </p:sp>
      <p:sp>
        <p:nvSpPr>
          <p:cNvPr id="13" name="Заголовок 12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itleOnly" userDrawn="1">
  <p:cSld name="Title Only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Заголовок 8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10" name="Дата 9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11" name="Нижний колонтитул 10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Номер слайда 11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91974DF9-AD47-4691-BA21-BBFCE3637A9A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blank" userDrawn="1">
  <p:cSld name="Blank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" name="Дата 18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20" name="Нижний колонтитул 19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Номер слайда 20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91974DF9-AD47-4691-BA21-BBFCE3637A9A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objTx" userDrawn="1">
  <p:cSld name="Content with Capti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4847861" y="1196753"/>
            <a:ext cx="6816757" cy="4824535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623393" y="1196753"/>
            <a:ext cx="4011084" cy="4824535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  <p:sp>
        <p:nvSpPr>
          <p:cNvPr id="9" name="Заголовок 8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picTx" userDrawn="1">
  <p:cSld name="Picture with Capti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389717" y="4797151"/>
            <a:ext cx="7315200" cy="576063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 hidden="0"/>
          <p:cNvSpPr>
            <a:spLocks noGrp="1"/>
          </p:cNvSpPr>
          <p:nvPr isPhoto="0" userDrawn="0">
            <p:ph type="pic" idx="1" hasCustomPrompt="0"/>
          </p:nvPr>
        </p:nvSpPr>
        <p:spPr bwMode="auto">
          <a:xfrm>
            <a:off x="2389717" y="1196751"/>
            <a:ext cx="7315200" cy="352839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ru-RU"/>
              <a:t>Вставка рисунка</a:t>
            </a:r>
            <a:endParaRPr lang="ru-RU"/>
          </a:p>
        </p:txBody>
      </p:sp>
      <p:sp>
        <p:nvSpPr>
          <p:cNvPr id="4" name="Текст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2389717" y="5445223"/>
            <a:ext cx="7315200" cy="50296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9" name="Дата 8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10" name="Нижний колонтитул 9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омер слайда 10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91974DF9-AD47-4691-BA21-BBFCE3637A9A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46" name="Прямоугольник 245" hidden="0"/>
          <p:cNvSpPr/>
          <p:nvPr isPhoto="0" userDrawn="1"/>
        </p:nvSpPr>
        <p:spPr bwMode="auto">
          <a:xfrm>
            <a:off x="759075" y="-8406"/>
            <a:ext cx="1144579" cy="864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351" name="Прямоугольник 350" hidden="0"/>
          <p:cNvSpPr/>
          <p:nvPr isPhoto="0" userDrawn="1"/>
        </p:nvSpPr>
        <p:spPr bwMode="auto">
          <a:xfrm>
            <a:off x="1" y="-5610"/>
            <a:ext cx="765453" cy="86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grpSp>
        <p:nvGrpSpPr>
          <p:cNvPr id="7" name="Group 6" hidden="0"/>
          <p:cNvGrpSpPr/>
          <p:nvPr isPhoto="0" userDrawn="1"/>
        </p:nvGrpSpPr>
        <p:grpSpPr bwMode="auto">
          <a:xfrm>
            <a:off x="2" y="-8405"/>
            <a:ext cx="12199158" cy="867598"/>
            <a:chOff x="1" y="-11207"/>
            <a:chExt cx="12199158" cy="1156798"/>
          </a:xfrm>
        </p:grpSpPr>
        <p:grpSp>
          <p:nvGrpSpPr>
            <p:cNvPr id="113" name="Группа 112" hidden="0"/>
            <p:cNvGrpSpPr/>
            <p:nvPr isPhoto="0" userDrawn="1"/>
          </p:nvGrpSpPr>
          <p:grpSpPr bwMode="auto">
            <a:xfrm>
              <a:off x="11052937" y="-6409"/>
              <a:ext cx="1146222" cy="1147201"/>
              <a:chOff x="8985289" y="2208431"/>
              <a:chExt cx="1153652" cy="1152000"/>
            </a:xfrm>
          </p:grpSpPr>
          <p:sp>
            <p:nvSpPr>
              <p:cNvPr id="6" name="Прямоугольник 5" hidden="0"/>
              <p:cNvSpPr/>
              <p:nvPr isPhoto="0" userDrawn="1"/>
            </p:nvSpPr>
            <p:spPr bwMode="auto">
              <a:xfrm>
                <a:off x="8985885" y="2208431"/>
                <a:ext cx="1152000" cy="1152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</p:sp>
          <p:grpSp>
            <p:nvGrpSpPr>
              <p:cNvPr id="5" name="Группа 4" hidden="0"/>
              <p:cNvGrpSpPr/>
              <p:nvPr isPhoto="0" userDrawn="1"/>
            </p:nvGrpSpPr>
            <p:grpSpPr bwMode="auto">
              <a:xfrm>
                <a:off x="8985289" y="2208431"/>
                <a:ext cx="1153652" cy="1152000"/>
                <a:chOff x="8985289" y="2208431"/>
                <a:chExt cx="1153652" cy="1152000"/>
              </a:xfrm>
            </p:grpSpPr>
            <p:sp>
              <p:nvSpPr>
                <p:cNvPr id="158" name="Прямоугольник 157" hidden="0"/>
                <p:cNvSpPr/>
                <p:nvPr isPhoto="0" userDrawn="1"/>
              </p:nvSpPr>
              <p:spPr bwMode="auto">
                <a:xfrm>
                  <a:off x="8985289" y="2592432"/>
                  <a:ext cx="383999" cy="383999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159" name="Прямоугольник 158" hidden="0"/>
                <p:cNvSpPr/>
                <p:nvPr isPhoto="0" userDrawn="1"/>
              </p:nvSpPr>
              <p:spPr bwMode="auto">
                <a:xfrm>
                  <a:off x="9367467" y="2592432"/>
                  <a:ext cx="383999" cy="383999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60000"/>
                  </a:schemeClr>
                </a:solidFill>
                <a:ln>
                  <a:noFill/>
                </a:ln>
              </p:spPr>
            </p:sp>
            <p:sp>
              <p:nvSpPr>
                <p:cNvPr id="160" name="Прямоугольник 159" hidden="0"/>
                <p:cNvSpPr/>
                <p:nvPr isPhoto="0" userDrawn="1"/>
              </p:nvSpPr>
              <p:spPr bwMode="auto">
                <a:xfrm>
                  <a:off x="9750410" y="2592432"/>
                  <a:ext cx="383999" cy="383999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161" name="Прямоугольник 160" hidden="0"/>
                <p:cNvSpPr/>
                <p:nvPr isPhoto="0" userDrawn="1"/>
              </p:nvSpPr>
              <p:spPr bwMode="auto">
                <a:xfrm>
                  <a:off x="8989821" y="2208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162" name="Прямоугольник 161" hidden="0"/>
                <p:cNvSpPr/>
                <p:nvPr isPhoto="0" userDrawn="1"/>
              </p:nvSpPr>
              <p:spPr bwMode="auto">
                <a:xfrm>
                  <a:off x="9371999" y="2208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163" name="Прямоугольник 162" hidden="0"/>
                <p:cNvSpPr/>
                <p:nvPr isPhoto="0" userDrawn="1"/>
              </p:nvSpPr>
              <p:spPr bwMode="auto">
                <a:xfrm>
                  <a:off x="9754942" y="2208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164" name="Прямоугольник 163" hidden="0"/>
                <p:cNvSpPr/>
                <p:nvPr isPhoto="0" userDrawn="1"/>
              </p:nvSpPr>
              <p:spPr bwMode="auto">
                <a:xfrm>
                  <a:off x="8988763" y="2976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165" name="Прямоугольник 164" hidden="0"/>
                <p:cNvSpPr/>
                <p:nvPr isPhoto="0" userDrawn="1"/>
              </p:nvSpPr>
              <p:spPr bwMode="auto">
                <a:xfrm>
                  <a:off x="9370942" y="2976431"/>
                  <a:ext cx="383999" cy="383999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166" name="Прямоугольник 165" hidden="0"/>
                <p:cNvSpPr/>
                <p:nvPr isPhoto="0" userDrawn="1"/>
              </p:nvSpPr>
              <p:spPr bwMode="auto">
                <a:xfrm>
                  <a:off x="9753885" y="2976431"/>
                  <a:ext cx="383999" cy="383999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191" name="Группа 190" hidden="0"/>
            <p:cNvGrpSpPr/>
            <p:nvPr isPhoto="0" userDrawn="1"/>
          </p:nvGrpSpPr>
          <p:grpSpPr bwMode="auto">
            <a:xfrm>
              <a:off x="9908949" y="-9923"/>
              <a:ext cx="1145630" cy="1152000"/>
              <a:chOff x="8985885" y="2208431"/>
              <a:chExt cx="1153056" cy="1152000"/>
            </a:xfrm>
          </p:grpSpPr>
          <p:sp>
            <p:nvSpPr>
              <p:cNvPr id="192" name="Прямоугольник 191" hidden="0"/>
              <p:cNvSpPr/>
              <p:nvPr isPhoto="0" userDrawn="1"/>
            </p:nvSpPr>
            <p:spPr bwMode="auto">
              <a:xfrm>
                <a:off x="8985885" y="2208431"/>
                <a:ext cx="1152000" cy="11520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</p:sp>
          <p:grpSp>
            <p:nvGrpSpPr>
              <p:cNvPr id="193" name="Группа 192" hidden="0"/>
              <p:cNvGrpSpPr/>
              <p:nvPr isPhoto="0" userDrawn="1"/>
            </p:nvGrpSpPr>
            <p:grpSpPr bwMode="auto">
              <a:xfrm>
                <a:off x="8988763" y="2208431"/>
                <a:ext cx="1150178" cy="1152000"/>
                <a:chOff x="8988763" y="2208431"/>
                <a:chExt cx="1150178" cy="1152000"/>
              </a:xfrm>
            </p:grpSpPr>
            <p:sp>
              <p:nvSpPr>
                <p:cNvPr id="194" name="Прямоугольник 193" hidden="0"/>
                <p:cNvSpPr/>
                <p:nvPr isPhoto="0" userDrawn="1"/>
              </p:nvSpPr>
              <p:spPr bwMode="auto">
                <a:xfrm>
                  <a:off x="8989821" y="2592432"/>
                  <a:ext cx="383999" cy="383999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195" name="Прямоугольник 194" hidden="0"/>
                <p:cNvSpPr/>
                <p:nvPr isPhoto="0" userDrawn="1"/>
              </p:nvSpPr>
              <p:spPr bwMode="auto">
                <a:xfrm>
                  <a:off x="9371999" y="2592432"/>
                  <a:ext cx="383999" cy="383999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40000"/>
                  </a:schemeClr>
                </a:solidFill>
                <a:ln>
                  <a:noFill/>
                </a:ln>
              </p:spPr>
            </p:sp>
            <p:sp>
              <p:nvSpPr>
                <p:cNvPr id="196" name="Прямоугольник 195" hidden="0"/>
                <p:cNvSpPr/>
                <p:nvPr isPhoto="0" userDrawn="1"/>
              </p:nvSpPr>
              <p:spPr bwMode="auto">
                <a:xfrm>
                  <a:off x="9754942" y="2592432"/>
                  <a:ext cx="383999" cy="383999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197" name="Прямоугольник 196" hidden="0"/>
                <p:cNvSpPr/>
                <p:nvPr isPhoto="0" userDrawn="1"/>
              </p:nvSpPr>
              <p:spPr bwMode="auto">
                <a:xfrm>
                  <a:off x="8989821" y="2208431"/>
                  <a:ext cx="383999" cy="383999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198" name="Прямоугольник 197" hidden="0"/>
                <p:cNvSpPr/>
                <p:nvPr isPhoto="0" userDrawn="1"/>
              </p:nvSpPr>
              <p:spPr bwMode="auto">
                <a:xfrm>
                  <a:off x="9371999" y="2208431"/>
                  <a:ext cx="383999" cy="383999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199" name="Прямоугольник 198" hidden="0"/>
                <p:cNvSpPr/>
                <p:nvPr isPhoto="0" userDrawn="1"/>
              </p:nvSpPr>
              <p:spPr bwMode="auto">
                <a:xfrm>
                  <a:off x="9754942" y="2208431"/>
                  <a:ext cx="383999" cy="383999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00" name="Прямоугольник 199" hidden="0"/>
                <p:cNvSpPr/>
                <p:nvPr isPhoto="0" userDrawn="1"/>
              </p:nvSpPr>
              <p:spPr bwMode="auto">
                <a:xfrm>
                  <a:off x="8988763" y="2976431"/>
                  <a:ext cx="383999" cy="383999"/>
                </a:xfrm>
                <a:prstGeom prst="rect">
                  <a:avLst/>
                </a:prstGeom>
                <a:solidFill>
                  <a:schemeClr val="accent3">
                    <a:lumMod val="50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201" name="Прямоугольник 200" hidden="0"/>
                <p:cNvSpPr/>
                <p:nvPr isPhoto="0" userDrawn="1"/>
              </p:nvSpPr>
              <p:spPr bwMode="auto">
                <a:xfrm>
                  <a:off x="9370942" y="2976431"/>
                  <a:ext cx="383999" cy="383999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202" name="Прямоугольник 201" hidden="0"/>
                <p:cNvSpPr/>
                <p:nvPr isPhoto="0" userDrawn="1"/>
              </p:nvSpPr>
              <p:spPr bwMode="auto">
                <a:xfrm>
                  <a:off x="9753885" y="2976431"/>
                  <a:ext cx="383999" cy="383999"/>
                </a:xfrm>
                <a:prstGeom prst="rect">
                  <a:avLst/>
                </a:prstGeom>
                <a:solidFill>
                  <a:schemeClr val="accent3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03" name="Группа 202" hidden="0"/>
            <p:cNvGrpSpPr/>
            <p:nvPr isPhoto="0" userDrawn="1"/>
          </p:nvGrpSpPr>
          <p:grpSpPr bwMode="auto">
            <a:xfrm>
              <a:off x="8763318" y="-6409"/>
              <a:ext cx="1149082" cy="1152000"/>
              <a:chOff x="8985885" y="2208431"/>
              <a:chExt cx="1156531" cy="1152000"/>
            </a:xfrm>
          </p:grpSpPr>
          <p:sp>
            <p:nvSpPr>
              <p:cNvPr id="204" name="Прямоугольник 203" hidden="0"/>
              <p:cNvSpPr/>
              <p:nvPr isPhoto="0" userDrawn="1"/>
            </p:nvSpPr>
            <p:spPr bwMode="auto">
              <a:xfrm>
                <a:off x="8985885" y="2208431"/>
                <a:ext cx="1152000" cy="115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205" name="Группа 204" hidden="0"/>
              <p:cNvGrpSpPr/>
              <p:nvPr isPhoto="0" userDrawn="1"/>
            </p:nvGrpSpPr>
            <p:grpSpPr bwMode="auto">
              <a:xfrm>
                <a:off x="8988763" y="2208431"/>
                <a:ext cx="1153652" cy="1152000"/>
                <a:chOff x="8988763" y="2208431"/>
                <a:chExt cx="1153652" cy="1152000"/>
              </a:xfrm>
            </p:grpSpPr>
            <p:sp>
              <p:nvSpPr>
                <p:cNvPr id="206" name="Прямоугольник 205" hidden="0"/>
                <p:cNvSpPr/>
                <p:nvPr isPhoto="0" userDrawn="1"/>
              </p:nvSpPr>
              <p:spPr bwMode="auto">
                <a:xfrm>
                  <a:off x="8989821" y="2592432"/>
                  <a:ext cx="383999" cy="383999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70000"/>
                  </a:schemeClr>
                </a:solidFill>
                <a:ln>
                  <a:noFill/>
                </a:ln>
              </p:spPr>
            </p:sp>
            <p:sp>
              <p:nvSpPr>
                <p:cNvPr id="207" name="Прямоугольник 206" hidden="0"/>
                <p:cNvSpPr/>
                <p:nvPr isPhoto="0" userDrawn="1"/>
              </p:nvSpPr>
              <p:spPr bwMode="auto">
                <a:xfrm>
                  <a:off x="9371999" y="2592432"/>
                  <a:ext cx="383999" cy="383999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62000"/>
                  </a:schemeClr>
                </a:solidFill>
                <a:ln>
                  <a:noFill/>
                </a:ln>
              </p:spPr>
            </p:sp>
            <p:sp>
              <p:nvSpPr>
                <p:cNvPr id="208" name="Прямоугольник 207" hidden="0"/>
                <p:cNvSpPr/>
                <p:nvPr isPhoto="0" userDrawn="1"/>
              </p:nvSpPr>
              <p:spPr bwMode="auto">
                <a:xfrm>
                  <a:off x="9754942" y="2592432"/>
                  <a:ext cx="383999" cy="383999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  <a:ln>
                  <a:noFill/>
                </a:ln>
              </p:spPr>
            </p:sp>
            <p:sp>
              <p:nvSpPr>
                <p:cNvPr id="209" name="Прямоугольник 208" hidden="0"/>
                <p:cNvSpPr/>
                <p:nvPr isPhoto="0" userDrawn="1"/>
              </p:nvSpPr>
              <p:spPr bwMode="auto">
                <a:xfrm>
                  <a:off x="8989821" y="2208431"/>
                  <a:ext cx="383999" cy="383999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46000"/>
                  </a:schemeClr>
                </a:solidFill>
                <a:ln>
                  <a:noFill/>
                </a:ln>
              </p:spPr>
            </p:sp>
            <p:sp>
              <p:nvSpPr>
                <p:cNvPr id="210" name="Прямоугольник 209" hidden="0"/>
                <p:cNvSpPr/>
                <p:nvPr isPhoto="0" userDrawn="1"/>
              </p:nvSpPr>
              <p:spPr bwMode="auto">
                <a:xfrm>
                  <a:off x="9371999" y="2208431"/>
                  <a:ext cx="383999" cy="383999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211" name="Прямоугольник 210" hidden="0"/>
                <p:cNvSpPr/>
                <p:nvPr isPhoto="0" userDrawn="1"/>
              </p:nvSpPr>
              <p:spPr bwMode="auto">
                <a:xfrm>
                  <a:off x="9754942" y="2208431"/>
                  <a:ext cx="383999" cy="383999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212" name="Прямоугольник 211" hidden="0"/>
                <p:cNvSpPr/>
                <p:nvPr isPhoto="0" userDrawn="1"/>
              </p:nvSpPr>
              <p:spPr bwMode="auto">
                <a:xfrm>
                  <a:off x="8988763" y="2976431"/>
                  <a:ext cx="383999" cy="383999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213" name="Прямоугольник 212" hidden="0"/>
                <p:cNvSpPr/>
                <p:nvPr isPhoto="0" userDrawn="1"/>
              </p:nvSpPr>
              <p:spPr bwMode="auto">
                <a:xfrm>
                  <a:off x="9370942" y="2976431"/>
                  <a:ext cx="383999" cy="383999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14" name="Прямоугольник 213" hidden="0"/>
                <p:cNvSpPr/>
                <p:nvPr isPhoto="0" userDrawn="1"/>
              </p:nvSpPr>
              <p:spPr bwMode="auto">
                <a:xfrm>
                  <a:off x="9758417" y="2976431"/>
                  <a:ext cx="383999" cy="383999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15" name="Группа 214" hidden="0"/>
            <p:cNvGrpSpPr/>
            <p:nvPr isPhoto="0" userDrawn="1"/>
          </p:nvGrpSpPr>
          <p:grpSpPr bwMode="auto">
            <a:xfrm>
              <a:off x="7621191" y="-9923"/>
              <a:ext cx="1145630" cy="1152000"/>
              <a:chOff x="8985885" y="2208431"/>
              <a:chExt cx="1153056" cy="1152000"/>
            </a:xfrm>
          </p:grpSpPr>
          <p:sp>
            <p:nvSpPr>
              <p:cNvPr id="216" name="Прямоугольник 215" hidden="0"/>
              <p:cNvSpPr/>
              <p:nvPr isPhoto="0" userDrawn="1"/>
            </p:nvSpPr>
            <p:spPr bwMode="auto">
              <a:xfrm>
                <a:off x="8985885" y="2208431"/>
                <a:ext cx="1152000" cy="11520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</p:sp>
          <p:grpSp>
            <p:nvGrpSpPr>
              <p:cNvPr id="217" name="Группа 216" hidden="0"/>
              <p:cNvGrpSpPr/>
              <p:nvPr isPhoto="0" userDrawn="1"/>
            </p:nvGrpSpPr>
            <p:grpSpPr bwMode="auto">
              <a:xfrm>
                <a:off x="8988763" y="2208431"/>
                <a:ext cx="1150178" cy="1152000"/>
                <a:chOff x="8988763" y="2208431"/>
                <a:chExt cx="1150178" cy="1152000"/>
              </a:xfrm>
            </p:grpSpPr>
            <p:sp>
              <p:nvSpPr>
                <p:cNvPr id="218" name="Прямоугольник 217" hidden="0"/>
                <p:cNvSpPr/>
                <p:nvPr isPhoto="0" userDrawn="1"/>
              </p:nvSpPr>
              <p:spPr bwMode="auto">
                <a:xfrm>
                  <a:off x="8989821" y="2592432"/>
                  <a:ext cx="383999" cy="383999"/>
                </a:xfrm>
                <a:prstGeom prst="rect">
                  <a:avLst/>
                </a:prstGeom>
                <a:solidFill>
                  <a:schemeClr val="accent4">
                    <a:lumMod val="75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219" name="Прямоугольник 218" hidden="0"/>
                <p:cNvSpPr/>
                <p:nvPr isPhoto="0" userDrawn="1"/>
              </p:nvSpPr>
              <p:spPr bwMode="auto">
                <a:xfrm>
                  <a:off x="9371999" y="2592432"/>
                  <a:ext cx="383999" cy="383999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38000"/>
                  </a:schemeClr>
                </a:solidFill>
                <a:ln>
                  <a:noFill/>
                </a:ln>
              </p:spPr>
            </p:sp>
            <p:sp>
              <p:nvSpPr>
                <p:cNvPr id="220" name="Прямоугольник 219" hidden="0"/>
                <p:cNvSpPr/>
                <p:nvPr isPhoto="0" userDrawn="1"/>
              </p:nvSpPr>
              <p:spPr bwMode="auto">
                <a:xfrm>
                  <a:off x="9754942" y="2592432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75000"/>
                    <a:alpha val="24000"/>
                  </a:schemeClr>
                </a:solidFill>
                <a:ln>
                  <a:noFill/>
                </a:ln>
              </p:spPr>
            </p:sp>
            <p:sp>
              <p:nvSpPr>
                <p:cNvPr id="221" name="Прямоугольник 220" hidden="0"/>
                <p:cNvSpPr/>
                <p:nvPr isPhoto="0" userDrawn="1"/>
              </p:nvSpPr>
              <p:spPr bwMode="auto">
                <a:xfrm>
                  <a:off x="8989821" y="2208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35000"/>
                  </a:schemeClr>
                </a:solidFill>
                <a:ln>
                  <a:noFill/>
                </a:ln>
              </p:spPr>
            </p:sp>
            <p:sp>
              <p:nvSpPr>
                <p:cNvPr id="222" name="Прямоугольник 221" hidden="0"/>
                <p:cNvSpPr/>
                <p:nvPr isPhoto="0" userDrawn="1"/>
              </p:nvSpPr>
              <p:spPr bwMode="auto">
                <a:xfrm>
                  <a:off x="9371999" y="2208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223" name="Прямоугольник 222" hidden="0"/>
                <p:cNvSpPr/>
                <p:nvPr isPhoto="0" userDrawn="1"/>
              </p:nvSpPr>
              <p:spPr bwMode="auto">
                <a:xfrm>
                  <a:off x="9754942" y="2208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24" name="Прямоугольник 223" hidden="0"/>
                <p:cNvSpPr/>
                <p:nvPr isPhoto="0" userDrawn="1"/>
              </p:nvSpPr>
              <p:spPr bwMode="auto">
                <a:xfrm>
                  <a:off x="8988763" y="2976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  <a:alpha val="25000"/>
                  </a:schemeClr>
                </a:solidFill>
                <a:ln>
                  <a:noFill/>
                </a:ln>
              </p:spPr>
            </p:sp>
            <p:sp>
              <p:nvSpPr>
                <p:cNvPr id="225" name="Прямоугольник 224" hidden="0"/>
                <p:cNvSpPr/>
                <p:nvPr isPhoto="0" userDrawn="1"/>
              </p:nvSpPr>
              <p:spPr bwMode="auto">
                <a:xfrm>
                  <a:off x="9370942" y="2976431"/>
                  <a:ext cx="383999" cy="383999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  <a:alpha val="3999"/>
                  </a:schemeClr>
                </a:solidFill>
                <a:ln>
                  <a:noFill/>
                </a:ln>
              </p:spPr>
            </p:sp>
            <p:sp>
              <p:nvSpPr>
                <p:cNvPr id="226" name="Прямоугольник 225" hidden="0"/>
                <p:cNvSpPr/>
                <p:nvPr isPhoto="0" userDrawn="1"/>
              </p:nvSpPr>
              <p:spPr bwMode="auto">
                <a:xfrm>
                  <a:off x="9753885" y="2976431"/>
                  <a:ext cx="383999" cy="383999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9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27" name="Группа 226" hidden="0"/>
            <p:cNvGrpSpPr/>
            <p:nvPr isPhoto="0" userDrawn="1"/>
          </p:nvGrpSpPr>
          <p:grpSpPr bwMode="auto">
            <a:xfrm>
              <a:off x="6479777" y="-9923"/>
              <a:ext cx="1145630" cy="1152000"/>
              <a:chOff x="8985885" y="2208431"/>
              <a:chExt cx="1153056" cy="1152000"/>
            </a:xfrm>
          </p:grpSpPr>
          <p:sp>
            <p:nvSpPr>
              <p:cNvPr id="228" name="Прямоугольник 227" hidden="0"/>
              <p:cNvSpPr/>
              <p:nvPr isPhoto="0" userDrawn="1"/>
            </p:nvSpPr>
            <p:spPr bwMode="auto">
              <a:xfrm>
                <a:off x="8985885" y="2208431"/>
                <a:ext cx="1152000" cy="115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229" name="Группа 228" hidden="0"/>
              <p:cNvGrpSpPr/>
              <p:nvPr isPhoto="0" userDrawn="1"/>
            </p:nvGrpSpPr>
            <p:grpSpPr bwMode="auto">
              <a:xfrm>
                <a:off x="8988763" y="2208431"/>
                <a:ext cx="1150178" cy="1152000"/>
                <a:chOff x="8988763" y="2208431"/>
                <a:chExt cx="1150178" cy="1152000"/>
              </a:xfrm>
            </p:grpSpPr>
            <p:sp>
              <p:nvSpPr>
                <p:cNvPr id="230" name="Прямоугольник 229" hidden="0"/>
                <p:cNvSpPr/>
                <p:nvPr isPhoto="0" userDrawn="1"/>
              </p:nvSpPr>
              <p:spPr bwMode="auto">
                <a:xfrm>
                  <a:off x="8989821" y="2592432"/>
                  <a:ext cx="383999" cy="383999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48000"/>
                  </a:schemeClr>
                </a:solidFill>
                <a:ln>
                  <a:noFill/>
                </a:ln>
              </p:spPr>
            </p:sp>
            <p:sp>
              <p:nvSpPr>
                <p:cNvPr id="231" name="Прямоугольник 230" hidden="0"/>
                <p:cNvSpPr/>
                <p:nvPr isPhoto="0" userDrawn="1"/>
              </p:nvSpPr>
              <p:spPr bwMode="auto">
                <a:xfrm>
                  <a:off x="9371999" y="2592432"/>
                  <a:ext cx="383999" cy="383999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29000"/>
                  </a:schemeClr>
                </a:solidFill>
                <a:ln>
                  <a:noFill/>
                </a:ln>
              </p:spPr>
            </p:sp>
            <p:sp>
              <p:nvSpPr>
                <p:cNvPr id="232" name="Прямоугольник 231" hidden="0"/>
                <p:cNvSpPr/>
                <p:nvPr isPhoto="0" userDrawn="1"/>
              </p:nvSpPr>
              <p:spPr bwMode="auto">
                <a:xfrm>
                  <a:off x="9754942" y="2592432"/>
                  <a:ext cx="383999" cy="383999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15999"/>
                  </a:schemeClr>
                </a:solidFill>
                <a:ln>
                  <a:noFill/>
                </a:ln>
              </p:spPr>
            </p:sp>
            <p:sp>
              <p:nvSpPr>
                <p:cNvPr id="233" name="Прямоугольник 232" hidden="0"/>
                <p:cNvSpPr/>
                <p:nvPr isPhoto="0" userDrawn="1"/>
              </p:nvSpPr>
              <p:spPr bwMode="auto">
                <a:xfrm>
                  <a:off x="8989821" y="2208431"/>
                  <a:ext cx="383999" cy="383999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3999"/>
                  </a:schemeClr>
                </a:solidFill>
                <a:ln>
                  <a:noFill/>
                </a:ln>
              </p:spPr>
            </p:sp>
            <p:sp>
              <p:nvSpPr>
                <p:cNvPr id="234" name="Прямоугольник 233" hidden="0"/>
                <p:cNvSpPr/>
                <p:nvPr isPhoto="0" userDrawn="1"/>
              </p:nvSpPr>
              <p:spPr bwMode="auto">
                <a:xfrm>
                  <a:off x="9371999" y="2208431"/>
                  <a:ext cx="383999" cy="383999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3000"/>
                  </a:schemeClr>
                </a:solidFill>
                <a:ln>
                  <a:noFill/>
                </a:ln>
              </p:spPr>
            </p:sp>
            <p:sp>
              <p:nvSpPr>
                <p:cNvPr id="235" name="Прямоугольник 234" hidden="0"/>
                <p:cNvSpPr/>
                <p:nvPr isPhoto="0" userDrawn="1"/>
              </p:nvSpPr>
              <p:spPr bwMode="auto">
                <a:xfrm>
                  <a:off x="9754942" y="2208431"/>
                  <a:ext cx="383999" cy="383999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  <a:alpha val="26998"/>
                  </a:schemeClr>
                </a:solidFill>
                <a:ln>
                  <a:noFill/>
                </a:ln>
              </p:spPr>
            </p:sp>
            <p:sp>
              <p:nvSpPr>
                <p:cNvPr id="236" name="Прямоугольник 235" hidden="0"/>
                <p:cNvSpPr/>
                <p:nvPr isPhoto="0" userDrawn="1"/>
              </p:nvSpPr>
              <p:spPr bwMode="auto">
                <a:xfrm>
                  <a:off x="8988763" y="2976431"/>
                  <a:ext cx="383999" cy="383999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65000"/>
                  </a:schemeClr>
                </a:solidFill>
                <a:ln>
                  <a:noFill/>
                </a:ln>
              </p:spPr>
            </p:sp>
            <p:sp>
              <p:nvSpPr>
                <p:cNvPr id="237" name="Прямоугольник 236" hidden="0"/>
                <p:cNvSpPr/>
                <p:nvPr isPhoto="0" userDrawn="1"/>
              </p:nvSpPr>
              <p:spPr bwMode="auto">
                <a:xfrm>
                  <a:off x="9370942" y="2976431"/>
                  <a:ext cx="383999" cy="383999"/>
                </a:xfrm>
                <a:prstGeom prst="rect">
                  <a:avLst/>
                </a:prstGeom>
                <a:solidFill>
                  <a:schemeClr val="accent2"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238" name="Прямоугольник 237" hidden="0"/>
                <p:cNvSpPr/>
                <p:nvPr isPhoto="0" userDrawn="1"/>
              </p:nvSpPr>
              <p:spPr bwMode="auto">
                <a:xfrm>
                  <a:off x="9753885" y="2976431"/>
                  <a:ext cx="383999" cy="383999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57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41" name="Группа 240" hidden="0"/>
            <p:cNvGrpSpPr/>
            <p:nvPr isPhoto="0" userDrawn="1"/>
          </p:nvGrpSpPr>
          <p:grpSpPr bwMode="auto">
            <a:xfrm>
              <a:off x="5332234" y="-7693"/>
              <a:ext cx="1146222" cy="1152000"/>
              <a:chOff x="8985289" y="2208431"/>
              <a:chExt cx="1153652" cy="1152000"/>
            </a:xfrm>
          </p:grpSpPr>
          <p:sp>
            <p:nvSpPr>
              <p:cNvPr id="290" name="Прямоугольник 289" hidden="0"/>
              <p:cNvSpPr/>
              <p:nvPr isPhoto="0" userDrawn="1"/>
            </p:nvSpPr>
            <p:spPr bwMode="auto">
              <a:xfrm>
                <a:off x="8985885" y="2208431"/>
                <a:ext cx="1152000" cy="1152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</p:sp>
          <p:grpSp>
            <p:nvGrpSpPr>
              <p:cNvPr id="291" name="Группа 290" hidden="0"/>
              <p:cNvGrpSpPr/>
              <p:nvPr isPhoto="0" userDrawn="1"/>
            </p:nvGrpSpPr>
            <p:grpSpPr bwMode="auto">
              <a:xfrm>
                <a:off x="8985289" y="2208431"/>
                <a:ext cx="1153652" cy="1152000"/>
                <a:chOff x="8985289" y="2208431"/>
                <a:chExt cx="1153652" cy="1152000"/>
              </a:xfrm>
            </p:grpSpPr>
            <p:sp>
              <p:nvSpPr>
                <p:cNvPr id="292" name="Прямоугольник 291" hidden="0"/>
                <p:cNvSpPr/>
                <p:nvPr isPhoto="0" userDrawn="1"/>
              </p:nvSpPr>
              <p:spPr bwMode="auto">
                <a:xfrm>
                  <a:off x="8985289" y="2592432"/>
                  <a:ext cx="383999" cy="383999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293" name="Прямоугольник 292" hidden="0"/>
                <p:cNvSpPr/>
                <p:nvPr isPhoto="0" userDrawn="1"/>
              </p:nvSpPr>
              <p:spPr bwMode="auto">
                <a:xfrm>
                  <a:off x="9367467" y="2592432"/>
                  <a:ext cx="383999" cy="383999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60000"/>
                  </a:schemeClr>
                </a:solidFill>
                <a:ln>
                  <a:noFill/>
                </a:ln>
              </p:spPr>
            </p:sp>
            <p:sp>
              <p:nvSpPr>
                <p:cNvPr id="294" name="Прямоугольник 293" hidden="0"/>
                <p:cNvSpPr/>
                <p:nvPr isPhoto="0" userDrawn="1"/>
              </p:nvSpPr>
              <p:spPr bwMode="auto">
                <a:xfrm>
                  <a:off x="9750410" y="2592432"/>
                  <a:ext cx="383999" cy="383999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295" name="Прямоугольник 294" hidden="0"/>
                <p:cNvSpPr/>
                <p:nvPr isPhoto="0" userDrawn="1"/>
              </p:nvSpPr>
              <p:spPr bwMode="auto">
                <a:xfrm>
                  <a:off x="8989821" y="2208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296" name="Прямоугольник 295" hidden="0"/>
                <p:cNvSpPr/>
                <p:nvPr isPhoto="0" userDrawn="1"/>
              </p:nvSpPr>
              <p:spPr bwMode="auto">
                <a:xfrm>
                  <a:off x="9371999" y="2208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297" name="Прямоугольник 296" hidden="0"/>
                <p:cNvSpPr/>
                <p:nvPr isPhoto="0" userDrawn="1"/>
              </p:nvSpPr>
              <p:spPr bwMode="auto">
                <a:xfrm>
                  <a:off x="9754942" y="2208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98" name="Прямоугольник 297" hidden="0"/>
                <p:cNvSpPr/>
                <p:nvPr isPhoto="0" userDrawn="1"/>
              </p:nvSpPr>
              <p:spPr bwMode="auto">
                <a:xfrm>
                  <a:off x="8988763" y="2976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299" name="Прямоугольник 298" hidden="0"/>
                <p:cNvSpPr/>
                <p:nvPr isPhoto="0" userDrawn="1"/>
              </p:nvSpPr>
              <p:spPr bwMode="auto">
                <a:xfrm>
                  <a:off x="9370942" y="2976431"/>
                  <a:ext cx="383999" cy="383999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300" name="Прямоугольник 299" hidden="0"/>
                <p:cNvSpPr/>
                <p:nvPr isPhoto="0" userDrawn="1"/>
              </p:nvSpPr>
              <p:spPr bwMode="auto">
                <a:xfrm>
                  <a:off x="9753885" y="2976431"/>
                  <a:ext cx="383999" cy="383999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42" name="Группа 241" hidden="0"/>
            <p:cNvGrpSpPr/>
            <p:nvPr isPhoto="0" userDrawn="1"/>
          </p:nvGrpSpPr>
          <p:grpSpPr bwMode="auto">
            <a:xfrm>
              <a:off x="4188246" y="-11207"/>
              <a:ext cx="1145630" cy="1152000"/>
              <a:chOff x="8985885" y="2208431"/>
              <a:chExt cx="1153056" cy="1152000"/>
            </a:xfrm>
          </p:grpSpPr>
          <p:sp>
            <p:nvSpPr>
              <p:cNvPr id="279" name="Прямоугольник 278" hidden="0"/>
              <p:cNvSpPr/>
              <p:nvPr isPhoto="0" userDrawn="1"/>
            </p:nvSpPr>
            <p:spPr bwMode="auto">
              <a:xfrm>
                <a:off x="8985885" y="2208431"/>
                <a:ext cx="1152000" cy="11520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</p:sp>
          <p:grpSp>
            <p:nvGrpSpPr>
              <p:cNvPr id="280" name="Группа 279" hidden="0"/>
              <p:cNvGrpSpPr/>
              <p:nvPr isPhoto="0" userDrawn="1"/>
            </p:nvGrpSpPr>
            <p:grpSpPr bwMode="auto">
              <a:xfrm>
                <a:off x="8988763" y="2208431"/>
                <a:ext cx="1150178" cy="1152000"/>
                <a:chOff x="8988763" y="2208431"/>
                <a:chExt cx="1150178" cy="1152000"/>
              </a:xfrm>
            </p:grpSpPr>
            <p:sp>
              <p:nvSpPr>
                <p:cNvPr id="281" name="Прямоугольник 280" hidden="0"/>
                <p:cNvSpPr/>
                <p:nvPr isPhoto="0" userDrawn="1"/>
              </p:nvSpPr>
              <p:spPr bwMode="auto">
                <a:xfrm>
                  <a:off x="8989821" y="2592432"/>
                  <a:ext cx="383999" cy="383999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282" name="Прямоугольник 281" hidden="0"/>
                <p:cNvSpPr/>
                <p:nvPr isPhoto="0" userDrawn="1"/>
              </p:nvSpPr>
              <p:spPr bwMode="auto">
                <a:xfrm>
                  <a:off x="9371999" y="2592432"/>
                  <a:ext cx="383999" cy="383999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40000"/>
                  </a:schemeClr>
                </a:solidFill>
                <a:ln>
                  <a:noFill/>
                </a:ln>
              </p:spPr>
            </p:sp>
            <p:sp>
              <p:nvSpPr>
                <p:cNvPr id="283" name="Прямоугольник 282" hidden="0"/>
                <p:cNvSpPr/>
                <p:nvPr isPhoto="0" userDrawn="1"/>
              </p:nvSpPr>
              <p:spPr bwMode="auto">
                <a:xfrm>
                  <a:off x="9754942" y="2592432"/>
                  <a:ext cx="383999" cy="383999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284" name="Прямоугольник 283" hidden="0"/>
                <p:cNvSpPr/>
                <p:nvPr isPhoto="0" userDrawn="1"/>
              </p:nvSpPr>
              <p:spPr bwMode="auto">
                <a:xfrm>
                  <a:off x="8989821" y="2208431"/>
                  <a:ext cx="383999" cy="383999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285" name="Прямоугольник 284" hidden="0"/>
                <p:cNvSpPr/>
                <p:nvPr isPhoto="0" userDrawn="1"/>
              </p:nvSpPr>
              <p:spPr bwMode="auto">
                <a:xfrm>
                  <a:off x="9371999" y="2208431"/>
                  <a:ext cx="383999" cy="383999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286" name="Прямоугольник 285" hidden="0"/>
                <p:cNvSpPr/>
                <p:nvPr isPhoto="0" userDrawn="1"/>
              </p:nvSpPr>
              <p:spPr bwMode="auto">
                <a:xfrm>
                  <a:off x="9754942" y="2208431"/>
                  <a:ext cx="383999" cy="383999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87" name="Прямоугольник 286" hidden="0"/>
                <p:cNvSpPr/>
                <p:nvPr isPhoto="0" userDrawn="1"/>
              </p:nvSpPr>
              <p:spPr bwMode="auto">
                <a:xfrm>
                  <a:off x="8988763" y="2976431"/>
                  <a:ext cx="383999" cy="383999"/>
                </a:xfrm>
                <a:prstGeom prst="rect">
                  <a:avLst/>
                </a:prstGeom>
                <a:solidFill>
                  <a:schemeClr val="accent3">
                    <a:lumMod val="50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288" name="Прямоугольник 287" hidden="0"/>
                <p:cNvSpPr/>
                <p:nvPr isPhoto="0" userDrawn="1"/>
              </p:nvSpPr>
              <p:spPr bwMode="auto">
                <a:xfrm>
                  <a:off x="9370942" y="2976431"/>
                  <a:ext cx="383999" cy="383999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289" name="Прямоугольник 288" hidden="0"/>
                <p:cNvSpPr/>
                <p:nvPr isPhoto="0" userDrawn="1"/>
              </p:nvSpPr>
              <p:spPr bwMode="auto">
                <a:xfrm>
                  <a:off x="9753885" y="2976431"/>
                  <a:ext cx="383999" cy="383999"/>
                </a:xfrm>
                <a:prstGeom prst="rect">
                  <a:avLst/>
                </a:prstGeom>
                <a:solidFill>
                  <a:schemeClr val="accent3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43" name="Группа 242" hidden="0"/>
            <p:cNvGrpSpPr/>
            <p:nvPr isPhoto="0" userDrawn="1"/>
          </p:nvGrpSpPr>
          <p:grpSpPr bwMode="auto">
            <a:xfrm>
              <a:off x="3042615" y="-7693"/>
              <a:ext cx="1149082" cy="1152000"/>
              <a:chOff x="8985885" y="2208431"/>
              <a:chExt cx="1156531" cy="1152000"/>
            </a:xfrm>
          </p:grpSpPr>
          <p:sp>
            <p:nvSpPr>
              <p:cNvPr id="268" name="Прямоугольник 267" hidden="0"/>
              <p:cNvSpPr/>
              <p:nvPr isPhoto="0" userDrawn="1"/>
            </p:nvSpPr>
            <p:spPr bwMode="auto">
              <a:xfrm>
                <a:off x="8985885" y="2208431"/>
                <a:ext cx="1152000" cy="115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269" name="Группа 268" hidden="0"/>
              <p:cNvGrpSpPr/>
              <p:nvPr isPhoto="0" userDrawn="1"/>
            </p:nvGrpSpPr>
            <p:grpSpPr bwMode="auto">
              <a:xfrm>
                <a:off x="8988763" y="2208431"/>
                <a:ext cx="1153652" cy="1152000"/>
                <a:chOff x="8988763" y="2208431"/>
                <a:chExt cx="1153652" cy="1152000"/>
              </a:xfrm>
            </p:grpSpPr>
            <p:sp>
              <p:nvSpPr>
                <p:cNvPr id="270" name="Прямоугольник 269" hidden="0"/>
                <p:cNvSpPr/>
                <p:nvPr isPhoto="0" userDrawn="1"/>
              </p:nvSpPr>
              <p:spPr bwMode="auto">
                <a:xfrm>
                  <a:off x="8989821" y="2592432"/>
                  <a:ext cx="383999" cy="383999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70000"/>
                  </a:schemeClr>
                </a:solidFill>
                <a:ln>
                  <a:noFill/>
                </a:ln>
              </p:spPr>
            </p:sp>
            <p:sp>
              <p:nvSpPr>
                <p:cNvPr id="271" name="Прямоугольник 270" hidden="0"/>
                <p:cNvSpPr/>
                <p:nvPr isPhoto="0" userDrawn="1"/>
              </p:nvSpPr>
              <p:spPr bwMode="auto">
                <a:xfrm>
                  <a:off x="9371999" y="2592432"/>
                  <a:ext cx="383999" cy="383999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62000"/>
                  </a:schemeClr>
                </a:solidFill>
                <a:ln>
                  <a:noFill/>
                </a:ln>
              </p:spPr>
            </p:sp>
            <p:sp>
              <p:nvSpPr>
                <p:cNvPr id="272" name="Прямоугольник 271" hidden="0"/>
                <p:cNvSpPr/>
                <p:nvPr isPhoto="0" userDrawn="1"/>
              </p:nvSpPr>
              <p:spPr bwMode="auto">
                <a:xfrm>
                  <a:off x="9754942" y="2592432"/>
                  <a:ext cx="383999" cy="383999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  <a:ln>
                  <a:noFill/>
                </a:ln>
              </p:spPr>
            </p:sp>
            <p:sp>
              <p:nvSpPr>
                <p:cNvPr id="273" name="Прямоугольник 272" hidden="0"/>
                <p:cNvSpPr/>
                <p:nvPr isPhoto="0" userDrawn="1"/>
              </p:nvSpPr>
              <p:spPr bwMode="auto">
                <a:xfrm>
                  <a:off x="8989821" y="2208431"/>
                  <a:ext cx="383999" cy="383999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46000"/>
                  </a:schemeClr>
                </a:solidFill>
                <a:ln>
                  <a:noFill/>
                </a:ln>
              </p:spPr>
            </p:sp>
            <p:sp>
              <p:nvSpPr>
                <p:cNvPr id="274" name="Прямоугольник 273" hidden="0"/>
                <p:cNvSpPr/>
                <p:nvPr isPhoto="0" userDrawn="1"/>
              </p:nvSpPr>
              <p:spPr bwMode="auto">
                <a:xfrm>
                  <a:off x="9371999" y="2208431"/>
                  <a:ext cx="383999" cy="383999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275" name="Прямоугольник 274" hidden="0"/>
                <p:cNvSpPr/>
                <p:nvPr isPhoto="0" userDrawn="1"/>
              </p:nvSpPr>
              <p:spPr bwMode="auto">
                <a:xfrm>
                  <a:off x="9754942" y="2208431"/>
                  <a:ext cx="383999" cy="383999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276" name="Прямоугольник 275" hidden="0"/>
                <p:cNvSpPr/>
                <p:nvPr isPhoto="0" userDrawn="1"/>
              </p:nvSpPr>
              <p:spPr bwMode="auto">
                <a:xfrm>
                  <a:off x="8988763" y="2976431"/>
                  <a:ext cx="383999" cy="383999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277" name="Прямоугольник 276" hidden="0"/>
                <p:cNvSpPr/>
                <p:nvPr isPhoto="0" userDrawn="1"/>
              </p:nvSpPr>
              <p:spPr bwMode="auto">
                <a:xfrm>
                  <a:off x="9370942" y="2976431"/>
                  <a:ext cx="383999" cy="383999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78" name="Прямоугольник 277" hidden="0"/>
                <p:cNvSpPr/>
                <p:nvPr isPhoto="0" userDrawn="1"/>
              </p:nvSpPr>
              <p:spPr bwMode="auto">
                <a:xfrm>
                  <a:off x="9758417" y="2976431"/>
                  <a:ext cx="383999" cy="383999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44" name="Группа 243" hidden="0"/>
            <p:cNvGrpSpPr/>
            <p:nvPr isPhoto="0" userDrawn="1"/>
          </p:nvGrpSpPr>
          <p:grpSpPr bwMode="auto">
            <a:xfrm>
              <a:off x="1900489" y="-11207"/>
              <a:ext cx="1145630" cy="1152000"/>
              <a:chOff x="8985885" y="2208431"/>
              <a:chExt cx="1153056" cy="1152000"/>
            </a:xfrm>
          </p:grpSpPr>
          <p:sp>
            <p:nvSpPr>
              <p:cNvPr id="257" name="Прямоугольник 256" hidden="0"/>
              <p:cNvSpPr/>
              <p:nvPr isPhoto="0" userDrawn="1"/>
            </p:nvSpPr>
            <p:spPr bwMode="auto">
              <a:xfrm>
                <a:off x="8985885" y="2208431"/>
                <a:ext cx="1152000" cy="11520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</p:sp>
          <p:grpSp>
            <p:nvGrpSpPr>
              <p:cNvPr id="258" name="Группа 257" hidden="0"/>
              <p:cNvGrpSpPr/>
              <p:nvPr isPhoto="0" userDrawn="1"/>
            </p:nvGrpSpPr>
            <p:grpSpPr bwMode="auto">
              <a:xfrm>
                <a:off x="8988763" y="2208431"/>
                <a:ext cx="1150178" cy="1152000"/>
                <a:chOff x="8988763" y="2208431"/>
                <a:chExt cx="1150178" cy="1152000"/>
              </a:xfrm>
            </p:grpSpPr>
            <p:sp>
              <p:nvSpPr>
                <p:cNvPr id="259" name="Прямоугольник 258" hidden="0"/>
                <p:cNvSpPr/>
                <p:nvPr isPhoto="0" userDrawn="1"/>
              </p:nvSpPr>
              <p:spPr bwMode="auto">
                <a:xfrm>
                  <a:off x="8989821" y="2592432"/>
                  <a:ext cx="383999" cy="383999"/>
                </a:xfrm>
                <a:prstGeom prst="rect">
                  <a:avLst/>
                </a:prstGeom>
                <a:solidFill>
                  <a:schemeClr val="accent4">
                    <a:lumMod val="75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260" name="Прямоугольник 259" hidden="0"/>
                <p:cNvSpPr/>
                <p:nvPr isPhoto="0" userDrawn="1"/>
              </p:nvSpPr>
              <p:spPr bwMode="auto">
                <a:xfrm>
                  <a:off x="9371999" y="2592432"/>
                  <a:ext cx="383999" cy="383999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38000"/>
                  </a:schemeClr>
                </a:solidFill>
                <a:ln>
                  <a:noFill/>
                </a:ln>
              </p:spPr>
            </p:sp>
            <p:sp>
              <p:nvSpPr>
                <p:cNvPr id="261" name="Прямоугольник 260" hidden="0"/>
                <p:cNvSpPr/>
                <p:nvPr isPhoto="0" userDrawn="1"/>
              </p:nvSpPr>
              <p:spPr bwMode="auto">
                <a:xfrm>
                  <a:off x="9754942" y="2592432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75000"/>
                    <a:alpha val="24000"/>
                  </a:schemeClr>
                </a:solidFill>
                <a:ln>
                  <a:noFill/>
                </a:ln>
              </p:spPr>
            </p:sp>
            <p:sp>
              <p:nvSpPr>
                <p:cNvPr id="262" name="Прямоугольник 261" hidden="0"/>
                <p:cNvSpPr/>
                <p:nvPr isPhoto="0" userDrawn="1"/>
              </p:nvSpPr>
              <p:spPr bwMode="auto">
                <a:xfrm>
                  <a:off x="8989821" y="2208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35000"/>
                  </a:schemeClr>
                </a:solidFill>
                <a:ln>
                  <a:noFill/>
                </a:ln>
              </p:spPr>
            </p:sp>
            <p:sp>
              <p:nvSpPr>
                <p:cNvPr id="263" name="Прямоугольник 262" hidden="0"/>
                <p:cNvSpPr/>
                <p:nvPr isPhoto="0" userDrawn="1"/>
              </p:nvSpPr>
              <p:spPr bwMode="auto">
                <a:xfrm>
                  <a:off x="9371999" y="2208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264" name="Прямоугольник 263" hidden="0"/>
                <p:cNvSpPr/>
                <p:nvPr isPhoto="0" userDrawn="1"/>
              </p:nvSpPr>
              <p:spPr bwMode="auto">
                <a:xfrm>
                  <a:off x="9754942" y="2208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65" name="Прямоугольник 264" hidden="0"/>
                <p:cNvSpPr/>
                <p:nvPr isPhoto="0" userDrawn="1"/>
              </p:nvSpPr>
              <p:spPr bwMode="auto">
                <a:xfrm>
                  <a:off x="8988763" y="2976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  <a:alpha val="25000"/>
                  </a:schemeClr>
                </a:solidFill>
                <a:ln>
                  <a:noFill/>
                </a:ln>
              </p:spPr>
            </p:sp>
            <p:sp>
              <p:nvSpPr>
                <p:cNvPr id="266" name="Прямоугольник 265" hidden="0"/>
                <p:cNvSpPr/>
                <p:nvPr isPhoto="0" userDrawn="1"/>
              </p:nvSpPr>
              <p:spPr bwMode="auto">
                <a:xfrm>
                  <a:off x="9370942" y="2976431"/>
                  <a:ext cx="383999" cy="383999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  <a:alpha val="3999"/>
                  </a:schemeClr>
                </a:solidFill>
                <a:ln>
                  <a:noFill/>
                </a:ln>
              </p:spPr>
            </p:sp>
            <p:sp>
              <p:nvSpPr>
                <p:cNvPr id="267" name="Прямоугольник 266" hidden="0"/>
                <p:cNvSpPr/>
                <p:nvPr isPhoto="0" userDrawn="1"/>
              </p:nvSpPr>
              <p:spPr bwMode="auto">
                <a:xfrm>
                  <a:off x="9753885" y="2976431"/>
                  <a:ext cx="383999" cy="383999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9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4" name="Group 3" hidden="0"/>
            <p:cNvGrpSpPr/>
            <p:nvPr isPhoto="0" userDrawn="1"/>
          </p:nvGrpSpPr>
          <p:grpSpPr bwMode="auto">
            <a:xfrm>
              <a:off x="762985" y="-11207"/>
              <a:ext cx="1141719" cy="1156798"/>
              <a:chOff x="762985" y="-11207"/>
              <a:chExt cx="1141719" cy="1156798"/>
            </a:xfrm>
          </p:grpSpPr>
          <p:sp>
            <p:nvSpPr>
              <p:cNvPr id="248" name="Прямоугольник 247" hidden="0"/>
              <p:cNvSpPr/>
              <p:nvPr isPhoto="0" userDrawn="1"/>
            </p:nvSpPr>
            <p:spPr bwMode="auto">
              <a:xfrm>
                <a:off x="762985" y="372791"/>
                <a:ext cx="381526" cy="383999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  <a:alpha val="48000"/>
                </a:schemeClr>
              </a:solidFill>
              <a:ln>
                <a:noFill/>
              </a:ln>
            </p:spPr>
          </p:sp>
          <p:sp>
            <p:nvSpPr>
              <p:cNvPr id="249" name="Прямоугольник 248" hidden="0"/>
              <p:cNvSpPr/>
              <p:nvPr isPhoto="0" userDrawn="1"/>
            </p:nvSpPr>
            <p:spPr bwMode="auto">
              <a:xfrm>
                <a:off x="1142702" y="372791"/>
                <a:ext cx="381526" cy="383999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  <a:alpha val="29000"/>
                </a:schemeClr>
              </a:solidFill>
              <a:ln>
                <a:noFill/>
              </a:ln>
            </p:spPr>
          </p:sp>
          <p:sp>
            <p:nvSpPr>
              <p:cNvPr id="250" name="Прямоугольник 249" hidden="0"/>
              <p:cNvSpPr/>
              <p:nvPr isPhoto="0" userDrawn="1"/>
            </p:nvSpPr>
            <p:spPr bwMode="auto">
              <a:xfrm>
                <a:off x="1523178" y="372791"/>
                <a:ext cx="381526" cy="383999"/>
              </a:xfrm>
              <a:prstGeom prst="rect">
                <a:avLst/>
              </a:prstGeom>
              <a:solidFill>
                <a:schemeClr val="accent2">
                  <a:lumMod val="75000"/>
                  <a:alpha val="15999"/>
                </a:schemeClr>
              </a:solidFill>
              <a:ln>
                <a:noFill/>
              </a:ln>
            </p:spPr>
          </p:sp>
          <p:sp>
            <p:nvSpPr>
              <p:cNvPr id="251" name="Прямоугольник 250" hidden="0"/>
              <p:cNvSpPr/>
              <p:nvPr isPhoto="0" userDrawn="1"/>
            </p:nvSpPr>
            <p:spPr bwMode="auto">
              <a:xfrm>
                <a:off x="762985" y="-11207"/>
                <a:ext cx="381526" cy="383999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  <a:alpha val="3999"/>
                </a:schemeClr>
              </a:solidFill>
              <a:ln>
                <a:noFill/>
              </a:ln>
            </p:spPr>
          </p:sp>
          <p:sp>
            <p:nvSpPr>
              <p:cNvPr id="252" name="Прямоугольник 251" hidden="0"/>
              <p:cNvSpPr/>
              <p:nvPr isPhoto="0" userDrawn="1"/>
            </p:nvSpPr>
            <p:spPr bwMode="auto">
              <a:xfrm>
                <a:off x="1142702" y="-11207"/>
                <a:ext cx="381526" cy="383999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  <a:alpha val="23000"/>
                </a:schemeClr>
              </a:solidFill>
              <a:ln>
                <a:noFill/>
              </a:ln>
            </p:spPr>
          </p:sp>
          <p:sp>
            <p:nvSpPr>
              <p:cNvPr id="253" name="Прямоугольник 252" hidden="0"/>
              <p:cNvSpPr/>
              <p:nvPr isPhoto="0" userDrawn="1"/>
            </p:nvSpPr>
            <p:spPr bwMode="auto">
              <a:xfrm>
                <a:off x="1523178" y="-11207"/>
                <a:ext cx="381526" cy="383999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  <a:alpha val="26998"/>
                </a:schemeClr>
              </a:solidFill>
              <a:ln>
                <a:noFill/>
              </a:ln>
            </p:spPr>
          </p:sp>
          <p:sp>
            <p:nvSpPr>
              <p:cNvPr id="254" name="Прямоугольник 253" hidden="0"/>
              <p:cNvSpPr/>
              <p:nvPr isPhoto="0" userDrawn="1"/>
            </p:nvSpPr>
            <p:spPr bwMode="auto">
              <a:xfrm>
                <a:off x="765835" y="761590"/>
                <a:ext cx="381526" cy="383999"/>
              </a:xfrm>
              <a:prstGeom prst="rect">
                <a:avLst/>
              </a:prstGeom>
              <a:solidFill>
                <a:schemeClr val="accent2">
                  <a:lumMod val="75000"/>
                  <a:alpha val="65000"/>
                </a:schemeClr>
              </a:solidFill>
              <a:ln>
                <a:noFill/>
              </a:ln>
            </p:spPr>
          </p:sp>
          <p:sp>
            <p:nvSpPr>
              <p:cNvPr id="255" name="Прямоугольник 254" hidden="0"/>
              <p:cNvSpPr/>
              <p:nvPr isPhoto="0" userDrawn="1"/>
            </p:nvSpPr>
            <p:spPr bwMode="auto">
              <a:xfrm>
                <a:off x="1141651" y="756792"/>
                <a:ext cx="381526" cy="383999"/>
              </a:xfrm>
              <a:prstGeom prst="rect">
                <a:avLst/>
              </a:prstGeom>
              <a:solidFill>
                <a:schemeClr val="accent2">
                  <a:alpha val="0"/>
                </a:schemeClr>
              </a:solidFill>
              <a:ln>
                <a:noFill/>
              </a:ln>
            </p:spPr>
          </p:sp>
          <p:sp>
            <p:nvSpPr>
              <p:cNvPr id="256" name="Прямоугольник 255" hidden="0"/>
              <p:cNvSpPr/>
              <p:nvPr isPhoto="0" userDrawn="1"/>
            </p:nvSpPr>
            <p:spPr bwMode="auto">
              <a:xfrm>
                <a:off x="1522127" y="756792"/>
                <a:ext cx="381526" cy="383999"/>
              </a:xfrm>
              <a:prstGeom prst="rect">
                <a:avLst/>
              </a:prstGeom>
              <a:solidFill>
                <a:schemeClr val="accent6">
                  <a:lumMod val="75000"/>
                  <a:alpha val="57000"/>
                </a:schemeClr>
              </a:solidFill>
              <a:ln>
                <a:noFill/>
              </a:ln>
            </p:spPr>
          </p:sp>
        </p:grpSp>
        <p:grpSp>
          <p:nvGrpSpPr>
            <p:cNvPr id="352" name="Группа 351" hidden="0"/>
            <p:cNvGrpSpPr/>
            <p:nvPr isPhoto="0" userDrawn="1"/>
          </p:nvGrpSpPr>
          <p:grpSpPr bwMode="auto">
            <a:xfrm>
              <a:off x="1" y="-7479"/>
              <a:ext cx="766505" cy="1148271"/>
              <a:chOff x="9367467" y="2208431"/>
              <a:chExt cx="771474" cy="1152000"/>
            </a:xfrm>
          </p:grpSpPr>
          <p:sp>
            <p:nvSpPr>
              <p:cNvPr id="354" name="Прямоугольник 353" hidden="0"/>
              <p:cNvSpPr/>
              <p:nvPr isPhoto="0" userDrawn="1"/>
            </p:nvSpPr>
            <p:spPr bwMode="auto">
              <a:xfrm>
                <a:off x="9367467" y="2592432"/>
                <a:ext cx="383999" cy="383999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  <a:alpha val="60000"/>
                </a:schemeClr>
              </a:solidFill>
              <a:ln>
                <a:noFill/>
              </a:ln>
            </p:spPr>
          </p:sp>
          <p:sp>
            <p:nvSpPr>
              <p:cNvPr id="355" name="Прямоугольник 354" hidden="0"/>
              <p:cNvSpPr/>
              <p:nvPr isPhoto="0" userDrawn="1"/>
            </p:nvSpPr>
            <p:spPr bwMode="auto">
              <a:xfrm>
                <a:off x="9750410" y="2592432"/>
                <a:ext cx="383999" cy="383999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  <a:alpha val="45000"/>
                </a:schemeClr>
              </a:solidFill>
              <a:ln>
                <a:noFill/>
              </a:ln>
            </p:spPr>
          </p:sp>
          <p:sp>
            <p:nvSpPr>
              <p:cNvPr id="357" name="Прямоугольник 356" hidden="0"/>
              <p:cNvSpPr/>
              <p:nvPr isPhoto="0" userDrawn="1"/>
            </p:nvSpPr>
            <p:spPr bwMode="auto">
              <a:xfrm>
                <a:off x="9371999" y="2208431"/>
                <a:ext cx="383999" cy="383999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  <a:alpha val="0"/>
                </a:schemeClr>
              </a:solidFill>
              <a:ln>
                <a:noFill/>
              </a:ln>
            </p:spPr>
          </p:sp>
          <p:sp>
            <p:nvSpPr>
              <p:cNvPr id="358" name="Прямоугольник 357" hidden="0"/>
              <p:cNvSpPr/>
              <p:nvPr isPhoto="0" userDrawn="1"/>
            </p:nvSpPr>
            <p:spPr bwMode="auto">
              <a:xfrm>
                <a:off x="9754942" y="2208431"/>
                <a:ext cx="383999" cy="383999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  <a:alpha val="50000"/>
                </a:schemeClr>
              </a:solidFill>
              <a:ln>
                <a:noFill/>
              </a:ln>
            </p:spPr>
          </p:sp>
          <p:sp>
            <p:nvSpPr>
              <p:cNvPr id="360" name="Прямоугольник 359" hidden="0"/>
              <p:cNvSpPr/>
              <p:nvPr isPhoto="0" userDrawn="1"/>
            </p:nvSpPr>
            <p:spPr bwMode="auto">
              <a:xfrm>
                <a:off x="9370942" y="2976431"/>
                <a:ext cx="383999" cy="383999"/>
              </a:xfrm>
              <a:prstGeom prst="rect">
                <a:avLst/>
              </a:prstGeom>
              <a:solidFill>
                <a:schemeClr val="tx2">
                  <a:lumMod val="75000"/>
                  <a:alpha val="0"/>
                </a:schemeClr>
              </a:solidFill>
              <a:ln>
                <a:noFill/>
              </a:ln>
            </p:spPr>
          </p:sp>
          <p:sp>
            <p:nvSpPr>
              <p:cNvPr id="361" name="Прямоугольник 360" hidden="0"/>
              <p:cNvSpPr/>
              <p:nvPr isPhoto="0" userDrawn="1"/>
            </p:nvSpPr>
            <p:spPr bwMode="auto">
              <a:xfrm>
                <a:off x="9753885" y="2976431"/>
                <a:ext cx="383999" cy="383999"/>
              </a:xfrm>
              <a:prstGeom prst="rect">
                <a:avLst/>
              </a:prstGeom>
              <a:solidFill>
                <a:schemeClr val="tx2">
                  <a:lumMod val="75000"/>
                  <a:alpha val="20000"/>
                </a:schemeClr>
              </a:solidFill>
              <a:ln>
                <a:noFill/>
              </a:ln>
            </p:spPr>
          </p:sp>
        </p:grpSp>
      </p:grpSp>
      <p:sp>
        <p:nvSpPr>
          <p:cNvPr id="483" name="Прямоугольник 482" hidden="0"/>
          <p:cNvSpPr/>
          <p:nvPr isPhoto="0" userDrawn="1"/>
        </p:nvSpPr>
        <p:spPr bwMode="auto">
          <a:xfrm>
            <a:off x="11049447" y="6600570"/>
            <a:ext cx="1144157" cy="2550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sp>
        <p:nvSpPr>
          <p:cNvPr id="488" name="Прямоугольник 487" hidden="0"/>
          <p:cNvSpPr/>
          <p:nvPr isPhoto="0" userDrawn="1"/>
        </p:nvSpPr>
        <p:spPr bwMode="auto">
          <a:xfrm>
            <a:off x="11053358" y="6594997"/>
            <a:ext cx="381384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22000"/>
            </a:schemeClr>
          </a:solidFill>
          <a:ln>
            <a:noFill/>
          </a:ln>
        </p:spPr>
      </p:sp>
      <p:sp>
        <p:nvSpPr>
          <p:cNvPr id="489" name="Прямоугольник 488" hidden="0"/>
          <p:cNvSpPr/>
          <p:nvPr isPhoto="0" userDrawn="1"/>
        </p:nvSpPr>
        <p:spPr bwMode="auto">
          <a:xfrm>
            <a:off x="11432934" y="6600570"/>
            <a:ext cx="381384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490" name="Прямоугольник 489" hidden="0"/>
          <p:cNvSpPr/>
          <p:nvPr isPhoto="0" userDrawn="1"/>
        </p:nvSpPr>
        <p:spPr bwMode="auto">
          <a:xfrm>
            <a:off x="11813271" y="6600570"/>
            <a:ext cx="381384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472" name="Прямоугольник 471" hidden="0"/>
          <p:cNvSpPr/>
          <p:nvPr isPhoto="0" userDrawn="1"/>
        </p:nvSpPr>
        <p:spPr bwMode="auto">
          <a:xfrm>
            <a:off x="9905290" y="6598214"/>
            <a:ext cx="1144157" cy="2550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</p:sp>
      <p:sp>
        <p:nvSpPr>
          <p:cNvPr id="477" name="Прямоугольник 476" hidden="0"/>
          <p:cNvSpPr/>
          <p:nvPr isPhoto="0" userDrawn="1"/>
        </p:nvSpPr>
        <p:spPr bwMode="auto">
          <a:xfrm>
            <a:off x="9909199" y="6598214"/>
            <a:ext cx="381384" cy="257430"/>
          </a:xfrm>
          <a:prstGeom prst="rect">
            <a:avLst/>
          </a:prstGeom>
          <a:solidFill>
            <a:schemeClr val="accent3">
              <a:lumMod val="20000"/>
              <a:lumOff val="80000"/>
              <a:alpha val="22000"/>
            </a:schemeClr>
          </a:solidFill>
          <a:ln>
            <a:noFill/>
          </a:ln>
        </p:spPr>
      </p:sp>
      <p:sp>
        <p:nvSpPr>
          <p:cNvPr id="478" name="Прямоугольник 477" hidden="0"/>
          <p:cNvSpPr/>
          <p:nvPr isPhoto="0" userDrawn="1"/>
        </p:nvSpPr>
        <p:spPr bwMode="auto">
          <a:xfrm>
            <a:off x="10289537" y="6681515"/>
            <a:ext cx="381384" cy="257430"/>
          </a:xfrm>
          <a:prstGeom prst="rect">
            <a:avLst/>
          </a:prstGeom>
          <a:solidFill>
            <a:schemeClr val="accent3">
              <a:lumMod val="20000"/>
              <a:lumOff val="80000"/>
              <a:alpha val="0"/>
            </a:schemeClr>
          </a:solidFill>
          <a:ln>
            <a:noFill/>
          </a:ln>
        </p:spPr>
      </p:sp>
      <p:sp>
        <p:nvSpPr>
          <p:cNvPr id="479" name="Прямоугольник 478" hidden="0"/>
          <p:cNvSpPr/>
          <p:nvPr isPhoto="0" userDrawn="1"/>
        </p:nvSpPr>
        <p:spPr bwMode="auto">
          <a:xfrm>
            <a:off x="10669114" y="6598214"/>
            <a:ext cx="381384" cy="257430"/>
          </a:xfrm>
          <a:prstGeom prst="rect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  <a:ln>
            <a:noFill/>
          </a:ln>
        </p:spPr>
      </p:sp>
      <p:sp>
        <p:nvSpPr>
          <p:cNvPr id="461" name="Прямоугольник 460" hidden="0"/>
          <p:cNvSpPr/>
          <p:nvPr isPhoto="0" userDrawn="1"/>
        </p:nvSpPr>
        <p:spPr bwMode="auto">
          <a:xfrm>
            <a:off x="8760083" y="6600570"/>
            <a:ext cx="1144157" cy="25507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466" name="Прямоугольник 465" hidden="0"/>
          <p:cNvSpPr/>
          <p:nvPr isPhoto="0" userDrawn="1"/>
        </p:nvSpPr>
        <p:spPr bwMode="auto">
          <a:xfrm>
            <a:off x="8763994" y="6594997"/>
            <a:ext cx="381384" cy="257430"/>
          </a:xfrm>
          <a:prstGeom prst="rect">
            <a:avLst/>
          </a:prstGeom>
          <a:solidFill>
            <a:schemeClr val="accent2">
              <a:lumMod val="75000"/>
              <a:alpha val="46000"/>
            </a:schemeClr>
          </a:solidFill>
          <a:ln>
            <a:noFill/>
          </a:ln>
        </p:spPr>
      </p:sp>
      <p:sp>
        <p:nvSpPr>
          <p:cNvPr id="467" name="Прямоугольник 466" hidden="0"/>
          <p:cNvSpPr/>
          <p:nvPr isPhoto="0" userDrawn="1"/>
        </p:nvSpPr>
        <p:spPr bwMode="auto">
          <a:xfrm>
            <a:off x="9150709" y="6594997"/>
            <a:ext cx="381384" cy="257430"/>
          </a:xfrm>
          <a:prstGeom prst="rect">
            <a:avLst/>
          </a:prstGeom>
          <a:solidFill>
            <a:schemeClr val="accent2">
              <a:lumMod val="60000"/>
              <a:lumOff val="40000"/>
              <a:alpha val="30000"/>
            </a:schemeClr>
          </a:solidFill>
          <a:ln>
            <a:noFill/>
          </a:ln>
        </p:spPr>
      </p:sp>
      <p:sp>
        <p:nvSpPr>
          <p:cNvPr id="468" name="Прямоугольник 467" hidden="0"/>
          <p:cNvSpPr/>
          <p:nvPr isPhoto="0" userDrawn="1"/>
        </p:nvSpPr>
        <p:spPr bwMode="auto">
          <a:xfrm>
            <a:off x="9521437" y="6597036"/>
            <a:ext cx="381384" cy="257430"/>
          </a:xfrm>
          <a:prstGeom prst="rect">
            <a:avLst/>
          </a:prstGeom>
          <a:solidFill>
            <a:schemeClr val="accent2">
              <a:lumMod val="40000"/>
              <a:lumOff val="60000"/>
              <a:alpha val="76000"/>
            </a:schemeClr>
          </a:solidFill>
          <a:ln>
            <a:noFill/>
          </a:ln>
        </p:spPr>
      </p:sp>
      <p:sp>
        <p:nvSpPr>
          <p:cNvPr id="450" name="Прямоугольник 449" hidden="0"/>
          <p:cNvSpPr/>
          <p:nvPr isPhoto="0" userDrawn="1"/>
        </p:nvSpPr>
        <p:spPr bwMode="auto">
          <a:xfrm>
            <a:off x="7618378" y="6598214"/>
            <a:ext cx="1144157" cy="25507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</p:sp>
      <p:sp>
        <p:nvSpPr>
          <p:cNvPr id="455" name="Прямоугольник 454" hidden="0"/>
          <p:cNvSpPr/>
          <p:nvPr isPhoto="0" userDrawn="1"/>
        </p:nvSpPr>
        <p:spPr bwMode="auto">
          <a:xfrm>
            <a:off x="7622289" y="6598214"/>
            <a:ext cx="381384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35000"/>
            </a:schemeClr>
          </a:solidFill>
          <a:ln>
            <a:noFill/>
          </a:ln>
        </p:spPr>
      </p:sp>
      <p:sp>
        <p:nvSpPr>
          <p:cNvPr id="456" name="Прямоугольник 455" hidden="0"/>
          <p:cNvSpPr/>
          <p:nvPr isPhoto="0" userDrawn="1"/>
        </p:nvSpPr>
        <p:spPr bwMode="auto">
          <a:xfrm>
            <a:off x="8001866" y="6598214"/>
            <a:ext cx="381384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457" name="Прямоугольник 456" hidden="0"/>
          <p:cNvSpPr/>
          <p:nvPr isPhoto="0" userDrawn="1"/>
        </p:nvSpPr>
        <p:spPr bwMode="auto">
          <a:xfrm>
            <a:off x="8382201" y="6598214"/>
            <a:ext cx="381384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439" name="Прямоугольник 438" hidden="0"/>
          <p:cNvSpPr/>
          <p:nvPr isPhoto="0" userDrawn="1"/>
        </p:nvSpPr>
        <p:spPr bwMode="auto">
          <a:xfrm>
            <a:off x="6477385" y="6598214"/>
            <a:ext cx="1144157" cy="25507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444" name="Прямоугольник 443" hidden="0"/>
          <p:cNvSpPr/>
          <p:nvPr isPhoto="0" userDrawn="1"/>
        </p:nvSpPr>
        <p:spPr bwMode="auto">
          <a:xfrm>
            <a:off x="6481296" y="6598214"/>
            <a:ext cx="381384" cy="257430"/>
          </a:xfrm>
          <a:prstGeom prst="rect">
            <a:avLst/>
          </a:prstGeom>
          <a:solidFill>
            <a:schemeClr val="accent4">
              <a:lumMod val="40000"/>
              <a:lumOff val="60000"/>
              <a:alpha val="3999"/>
            </a:schemeClr>
          </a:solidFill>
          <a:ln>
            <a:noFill/>
          </a:ln>
        </p:spPr>
      </p:sp>
      <p:sp>
        <p:nvSpPr>
          <p:cNvPr id="445" name="Прямоугольник 444" hidden="0"/>
          <p:cNvSpPr/>
          <p:nvPr isPhoto="0" userDrawn="1"/>
        </p:nvSpPr>
        <p:spPr bwMode="auto">
          <a:xfrm>
            <a:off x="6860871" y="6598214"/>
            <a:ext cx="381384" cy="257430"/>
          </a:xfrm>
          <a:prstGeom prst="rect">
            <a:avLst/>
          </a:prstGeom>
          <a:solidFill>
            <a:schemeClr val="accent4">
              <a:lumMod val="40000"/>
              <a:lumOff val="60000"/>
              <a:alpha val="23000"/>
            </a:schemeClr>
          </a:solidFill>
          <a:ln>
            <a:noFill/>
          </a:ln>
        </p:spPr>
      </p:sp>
      <p:sp>
        <p:nvSpPr>
          <p:cNvPr id="446" name="Прямоугольник 445" hidden="0"/>
          <p:cNvSpPr/>
          <p:nvPr isPhoto="0" userDrawn="1"/>
        </p:nvSpPr>
        <p:spPr bwMode="auto">
          <a:xfrm>
            <a:off x="7241207" y="6598214"/>
            <a:ext cx="381384" cy="257430"/>
          </a:xfrm>
          <a:prstGeom prst="rect">
            <a:avLst/>
          </a:prstGeom>
          <a:solidFill>
            <a:schemeClr val="accent4">
              <a:lumMod val="20000"/>
              <a:lumOff val="80000"/>
              <a:alpha val="26998"/>
            </a:schemeClr>
          </a:solidFill>
          <a:ln>
            <a:noFill/>
          </a:ln>
        </p:spPr>
      </p:sp>
      <p:sp>
        <p:nvSpPr>
          <p:cNvPr id="423" name="Прямоугольник 422" hidden="0"/>
          <p:cNvSpPr/>
          <p:nvPr isPhoto="0" userDrawn="1"/>
        </p:nvSpPr>
        <p:spPr bwMode="auto">
          <a:xfrm>
            <a:off x="5330856" y="6599709"/>
            <a:ext cx="1144157" cy="2550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sp>
        <p:nvSpPr>
          <p:cNvPr id="428" name="Прямоугольник 427" hidden="0"/>
          <p:cNvSpPr/>
          <p:nvPr isPhoto="0" userDrawn="1"/>
        </p:nvSpPr>
        <p:spPr bwMode="auto">
          <a:xfrm>
            <a:off x="5334768" y="6599709"/>
            <a:ext cx="381384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22000"/>
            </a:schemeClr>
          </a:solidFill>
          <a:ln>
            <a:noFill/>
          </a:ln>
        </p:spPr>
      </p:sp>
      <p:sp>
        <p:nvSpPr>
          <p:cNvPr id="429" name="Прямоугольник 428" hidden="0"/>
          <p:cNvSpPr/>
          <p:nvPr isPhoto="0" userDrawn="1"/>
        </p:nvSpPr>
        <p:spPr bwMode="auto">
          <a:xfrm>
            <a:off x="5714343" y="6599709"/>
            <a:ext cx="381384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430" name="Прямоугольник 429" hidden="0"/>
          <p:cNvSpPr/>
          <p:nvPr isPhoto="0" userDrawn="1"/>
        </p:nvSpPr>
        <p:spPr bwMode="auto">
          <a:xfrm>
            <a:off x="6094679" y="6599709"/>
            <a:ext cx="381384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412" name="Прямоугольник 411" hidden="0"/>
          <p:cNvSpPr/>
          <p:nvPr isPhoto="0" userDrawn="1"/>
        </p:nvSpPr>
        <p:spPr bwMode="auto">
          <a:xfrm>
            <a:off x="4186699" y="6597353"/>
            <a:ext cx="1144157" cy="2550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</p:sp>
      <p:sp>
        <p:nvSpPr>
          <p:cNvPr id="417" name="Прямоугольник 416" hidden="0"/>
          <p:cNvSpPr/>
          <p:nvPr isPhoto="0" userDrawn="1"/>
        </p:nvSpPr>
        <p:spPr bwMode="auto">
          <a:xfrm>
            <a:off x="4190610" y="6597353"/>
            <a:ext cx="381384" cy="257430"/>
          </a:xfrm>
          <a:prstGeom prst="rect">
            <a:avLst/>
          </a:prstGeom>
          <a:solidFill>
            <a:schemeClr val="accent3">
              <a:lumMod val="20000"/>
              <a:lumOff val="80000"/>
              <a:alpha val="22000"/>
            </a:schemeClr>
          </a:solidFill>
          <a:ln>
            <a:noFill/>
          </a:ln>
        </p:spPr>
      </p:sp>
      <p:sp>
        <p:nvSpPr>
          <p:cNvPr id="418" name="Прямоугольник 417" hidden="0"/>
          <p:cNvSpPr/>
          <p:nvPr isPhoto="0" userDrawn="1"/>
        </p:nvSpPr>
        <p:spPr bwMode="auto">
          <a:xfrm>
            <a:off x="4570186" y="6597353"/>
            <a:ext cx="381384" cy="257430"/>
          </a:xfrm>
          <a:prstGeom prst="rect">
            <a:avLst/>
          </a:prstGeom>
          <a:solidFill>
            <a:schemeClr val="accent3">
              <a:lumMod val="20000"/>
              <a:lumOff val="80000"/>
              <a:alpha val="0"/>
            </a:schemeClr>
          </a:solidFill>
          <a:ln>
            <a:noFill/>
          </a:ln>
        </p:spPr>
      </p:sp>
      <p:sp>
        <p:nvSpPr>
          <p:cNvPr id="419" name="Прямоугольник 418" hidden="0"/>
          <p:cNvSpPr/>
          <p:nvPr isPhoto="0" userDrawn="1"/>
        </p:nvSpPr>
        <p:spPr bwMode="auto">
          <a:xfrm>
            <a:off x="4950522" y="6597353"/>
            <a:ext cx="381384" cy="257430"/>
          </a:xfrm>
          <a:prstGeom prst="rect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  <a:ln>
            <a:noFill/>
          </a:ln>
        </p:spPr>
      </p:sp>
      <p:sp>
        <p:nvSpPr>
          <p:cNvPr id="401" name="Прямоугольник 400" hidden="0"/>
          <p:cNvSpPr/>
          <p:nvPr isPhoto="0" userDrawn="1"/>
        </p:nvSpPr>
        <p:spPr bwMode="auto">
          <a:xfrm>
            <a:off x="3041491" y="6599709"/>
            <a:ext cx="1144157" cy="25507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406" name="Прямоугольник 405" hidden="0"/>
          <p:cNvSpPr/>
          <p:nvPr isPhoto="0" userDrawn="1"/>
        </p:nvSpPr>
        <p:spPr bwMode="auto">
          <a:xfrm>
            <a:off x="3045402" y="6599709"/>
            <a:ext cx="381384" cy="257430"/>
          </a:xfrm>
          <a:prstGeom prst="rect">
            <a:avLst/>
          </a:prstGeom>
          <a:solidFill>
            <a:schemeClr val="accent2">
              <a:lumMod val="75000"/>
              <a:alpha val="46000"/>
            </a:schemeClr>
          </a:solidFill>
          <a:ln>
            <a:noFill/>
          </a:ln>
        </p:spPr>
      </p:sp>
      <p:sp>
        <p:nvSpPr>
          <p:cNvPr id="407" name="Прямоугольник 406" hidden="0"/>
          <p:cNvSpPr/>
          <p:nvPr isPhoto="0" userDrawn="1"/>
        </p:nvSpPr>
        <p:spPr bwMode="auto">
          <a:xfrm>
            <a:off x="3424979" y="6599709"/>
            <a:ext cx="381384" cy="257430"/>
          </a:xfrm>
          <a:prstGeom prst="rect">
            <a:avLst/>
          </a:prstGeom>
          <a:solidFill>
            <a:schemeClr val="accent2">
              <a:lumMod val="60000"/>
              <a:lumOff val="40000"/>
              <a:alpha val="30000"/>
            </a:schemeClr>
          </a:solidFill>
          <a:ln>
            <a:noFill/>
          </a:ln>
        </p:spPr>
      </p:sp>
      <p:sp>
        <p:nvSpPr>
          <p:cNvPr id="408" name="Прямоугольник 407" hidden="0"/>
          <p:cNvSpPr/>
          <p:nvPr isPhoto="0" userDrawn="1"/>
        </p:nvSpPr>
        <p:spPr bwMode="auto">
          <a:xfrm>
            <a:off x="3805314" y="6599709"/>
            <a:ext cx="381384" cy="257430"/>
          </a:xfrm>
          <a:prstGeom prst="rect">
            <a:avLst/>
          </a:prstGeom>
          <a:solidFill>
            <a:schemeClr val="accent2">
              <a:lumMod val="40000"/>
              <a:lumOff val="60000"/>
              <a:alpha val="76000"/>
            </a:schemeClr>
          </a:solidFill>
          <a:ln>
            <a:noFill/>
          </a:ln>
        </p:spPr>
      </p:sp>
      <p:sp>
        <p:nvSpPr>
          <p:cNvPr id="390" name="Прямоугольник 389" hidden="0"/>
          <p:cNvSpPr/>
          <p:nvPr isPhoto="0" userDrawn="1"/>
        </p:nvSpPr>
        <p:spPr bwMode="auto">
          <a:xfrm>
            <a:off x="1899786" y="6597353"/>
            <a:ext cx="1144157" cy="25507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</p:sp>
      <p:sp>
        <p:nvSpPr>
          <p:cNvPr id="395" name="Прямоугольник 394" hidden="0"/>
          <p:cNvSpPr/>
          <p:nvPr isPhoto="0" userDrawn="1"/>
        </p:nvSpPr>
        <p:spPr bwMode="auto">
          <a:xfrm>
            <a:off x="1903697" y="6597353"/>
            <a:ext cx="381384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35000"/>
            </a:schemeClr>
          </a:solidFill>
          <a:ln>
            <a:noFill/>
          </a:ln>
        </p:spPr>
      </p:sp>
      <p:sp>
        <p:nvSpPr>
          <p:cNvPr id="396" name="Прямоугольник 395" hidden="0"/>
          <p:cNvSpPr/>
          <p:nvPr isPhoto="0" userDrawn="1"/>
        </p:nvSpPr>
        <p:spPr bwMode="auto">
          <a:xfrm>
            <a:off x="2283274" y="6597353"/>
            <a:ext cx="381384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397" name="Прямоугольник 396" hidden="0"/>
          <p:cNvSpPr/>
          <p:nvPr isPhoto="0" userDrawn="1"/>
        </p:nvSpPr>
        <p:spPr bwMode="auto">
          <a:xfrm>
            <a:off x="2663610" y="6597353"/>
            <a:ext cx="381384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379" name="Прямоугольник 378" hidden="0"/>
          <p:cNvSpPr/>
          <p:nvPr isPhoto="0" userDrawn="1"/>
        </p:nvSpPr>
        <p:spPr bwMode="auto">
          <a:xfrm>
            <a:off x="758793" y="6597353"/>
            <a:ext cx="1144157" cy="25743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384" name="Прямоугольник 383" hidden="0"/>
          <p:cNvSpPr/>
          <p:nvPr isPhoto="0" userDrawn="1"/>
        </p:nvSpPr>
        <p:spPr bwMode="auto">
          <a:xfrm>
            <a:off x="762703" y="6597353"/>
            <a:ext cx="381384" cy="257430"/>
          </a:xfrm>
          <a:prstGeom prst="rect">
            <a:avLst/>
          </a:prstGeom>
          <a:solidFill>
            <a:schemeClr val="accent4">
              <a:lumMod val="40000"/>
              <a:lumOff val="60000"/>
              <a:alpha val="3999"/>
            </a:schemeClr>
          </a:solidFill>
          <a:ln>
            <a:noFill/>
          </a:ln>
        </p:spPr>
      </p:sp>
      <p:sp>
        <p:nvSpPr>
          <p:cNvPr id="385" name="Прямоугольник 384" hidden="0"/>
          <p:cNvSpPr/>
          <p:nvPr isPhoto="0" userDrawn="1"/>
        </p:nvSpPr>
        <p:spPr bwMode="auto">
          <a:xfrm>
            <a:off x="1142281" y="6597353"/>
            <a:ext cx="381384" cy="257430"/>
          </a:xfrm>
          <a:prstGeom prst="rect">
            <a:avLst/>
          </a:prstGeom>
          <a:solidFill>
            <a:schemeClr val="accent4">
              <a:lumMod val="40000"/>
              <a:lumOff val="60000"/>
              <a:alpha val="23000"/>
            </a:schemeClr>
          </a:solidFill>
          <a:ln>
            <a:noFill/>
          </a:ln>
        </p:spPr>
      </p:sp>
      <p:sp>
        <p:nvSpPr>
          <p:cNvPr id="386" name="Прямоугольник 385" hidden="0"/>
          <p:cNvSpPr/>
          <p:nvPr isPhoto="0" userDrawn="1"/>
        </p:nvSpPr>
        <p:spPr bwMode="auto">
          <a:xfrm>
            <a:off x="1522615" y="6597353"/>
            <a:ext cx="381384" cy="257430"/>
          </a:xfrm>
          <a:prstGeom prst="rect">
            <a:avLst/>
          </a:prstGeom>
          <a:solidFill>
            <a:schemeClr val="accent4">
              <a:lumMod val="20000"/>
              <a:lumOff val="80000"/>
              <a:alpha val="26998"/>
            </a:schemeClr>
          </a:solidFill>
          <a:ln>
            <a:noFill/>
          </a:ln>
        </p:spPr>
      </p:sp>
      <p:sp>
        <p:nvSpPr>
          <p:cNvPr id="366" name="Прямоугольник 365" hidden="0"/>
          <p:cNvSpPr/>
          <p:nvPr isPhoto="0" userDrawn="1"/>
        </p:nvSpPr>
        <p:spPr bwMode="auto">
          <a:xfrm>
            <a:off x="-1" y="6599851"/>
            <a:ext cx="765171" cy="2549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sp>
        <p:nvSpPr>
          <p:cNvPr id="370" name="Прямоугольник 369" hidden="0"/>
          <p:cNvSpPr/>
          <p:nvPr isPhoto="0" userDrawn="1"/>
        </p:nvSpPr>
        <p:spPr bwMode="auto">
          <a:xfrm>
            <a:off x="4502" y="6599853"/>
            <a:ext cx="381384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371" name="Прямоугольник 370" hidden="0"/>
          <p:cNvSpPr/>
          <p:nvPr isPhoto="0" userDrawn="1"/>
        </p:nvSpPr>
        <p:spPr bwMode="auto">
          <a:xfrm>
            <a:off x="384838" y="6599853"/>
            <a:ext cx="381384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3" name="Текст 2" hidden="0"/>
          <p:cNvSpPr>
            <a:spLocks noGrp="1"/>
          </p:cNvSpPr>
          <p:nvPr isPhoto="0" userDrawn="1">
            <p:ph type="body" idx="1" hasCustomPrompt="0"/>
          </p:nvPr>
        </p:nvSpPr>
        <p:spPr bwMode="auto">
          <a:xfrm>
            <a:off x="609599" y="1340767"/>
            <a:ext cx="10972800" cy="46085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2" name="Заголовок 1" hidden="0"/>
          <p:cNvSpPr>
            <a:spLocks noGrp="1"/>
          </p:cNvSpPr>
          <p:nvPr isPhoto="0" userDrawn="1">
            <p:ph type="title" hasCustomPrompt="0"/>
          </p:nvPr>
        </p:nvSpPr>
        <p:spPr bwMode="auto">
          <a:xfrm>
            <a:off x="2676487" y="220639"/>
            <a:ext cx="6750077" cy="856127"/>
          </a:xfrm>
          <a:prstGeom prst="rect">
            <a:avLst/>
          </a:prstGeom>
          <a:solidFill>
            <a:schemeClr val="bg1">
              <a:alpha val="84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154" name="Номер слайда 5" hidden="0"/>
          <p:cNvSpPr>
            <a:spLocks noGrp="1"/>
          </p:cNvSpPr>
          <p:nvPr isPhoto="0" userDrawn="1">
            <p:ph type="sldNum" sz="quarter" idx="4" hasCustomPrompt="0"/>
          </p:nvPr>
        </p:nvSpPr>
        <p:spPr bwMode="auto">
          <a:xfrm>
            <a:off x="5190395" y="6132835"/>
            <a:ext cx="952634" cy="36512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91974DF9-AD47-4691-BA21-BBFCE3637A9A}" type="slidenum">
              <a:rPr lang="en-US"/>
              <a:t/>
            </a:fld>
            <a:endParaRPr lang="en-US"/>
          </a:p>
        </p:txBody>
      </p:sp>
      <p:sp>
        <p:nvSpPr>
          <p:cNvPr id="151" name="Дата 3" hidden="0"/>
          <p:cNvSpPr>
            <a:spLocks noGrp="1"/>
          </p:cNvSpPr>
          <p:nvPr isPhoto="0" userDrawn="1">
            <p:ph type="dt" sz="half" idx="2" hasCustomPrompt="0"/>
          </p:nvPr>
        </p:nvSpPr>
        <p:spPr bwMode="auto">
          <a:xfrm>
            <a:off x="607261" y="6109507"/>
            <a:ext cx="28447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152" name="Нижний колонтитул 4" hidden="0"/>
          <p:cNvSpPr>
            <a:spLocks noGrp="1"/>
          </p:cNvSpPr>
          <p:nvPr isPhoto="0" userDrawn="1">
            <p:ph type="ftr" sz="quarter" idx="3" hasCustomPrompt="0"/>
          </p:nvPr>
        </p:nvSpPr>
        <p:spPr bwMode="auto">
          <a:xfrm>
            <a:off x="7758885" y="6132835"/>
            <a:ext cx="3860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>
        <a:spcBef>
          <a:spcPts val="0"/>
        </a:spcBef>
        <a:buNone/>
        <a:defRPr sz="3200" b="1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5pPr>
      <a:lvl6pPr marL="2514599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mailto:natali555777@mail.ru" TargetMode="External"/><Relationship Id="rId3" Type="http://schemas.openxmlformats.org/officeDocument/2006/relationships/hyperlink" Target="https://vk.com/id138425111" TargetMode="Externa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 flipH="0" flipV="0">
            <a:off x="1087126" y="2462915"/>
            <a:ext cx="9994345" cy="1573100"/>
          </a:xfrm>
        </p:spPr>
        <p:txBody>
          <a:bodyPr vertOverflow="overflow" horzOverflow="clip" vert="horz" wrap="square" lIns="91440" tIns="45720" rIns="91440" bIns="45720" numCol="1" spcCol="0" rtlCol="0" fromWordArt="0" anchor="ctr" anchorCtr="0" forceAA="0" upright="0" compatLnSpc="0">
            <a:normAutofit fontScale="90000" lnSpcReduction="2000"/>
          </a:bodyPr>
          <a:lstStyle/>
          <a:p>
            <a:pPr>
              <a:defRPr/>
            </a:pPr>
            <a:r>
              <a:rPr lang="ru-RU"/>
              <a:t>ФУНКЦИОНАЛЬНАЯ ПОДГОТОВКА МОЛОДЫХ ПЕДАГОГОВ ТЕХНИКУМОВ И КОЛЛЕДЖЕЙ</a:t>
            </a:r>
            <a:endParaRPr lang="ru-RU"/>
          </a:p>
        </p:txBody>
      </p:sp>
      <p:sp>
        <p:nvSpPr>
          <p:cNvPr id="3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Романова Наталья Андреевна,</a:t>
            </a:r>
            <a:endParaRPr lang="ru-RU"/>
          </a:p>
          <a:p>
            <a:pPr>
              <a:defRPr/>
            </a:pPr>
            <a:r>
              <a:rPr lang="ru-RU"/>
              <a:t>автор и руководитель проекта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005200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Цель проекта</a:t>
            </a:r>
            <a:endParaRPr/>
          </a:p>
        </p:txBody>
      </p:sp>
      <p:pic>
        <p:nvPicPr>
          <p:cNvPr id="537639326" name="" hidden="0"/>
          <p:cNvPicPr>
            <a:picLocks noChangeAspect="1"/>
          </p:cNvPicPr>
          <p:nvPr isPhoto="0" userDrawn="0">
            <p:ph idx="1" hasCustomPrompt="0"/>
          </p:nvPr>
        </p:nvPicPr>
        <p:blipFill>
          <a:blip r:embed="rId2"/>
          <a:stretch/>
        </p:blipFill>
        <p:spPr bwMode="auto">
          <a:xfrm flipH="0" flipV="0">
            <a:off x="-46779" y="839491"/>
            <a:ext cx="4278177" cy="5747288"/>
          </a:xfrm>
          <a:prstGeom prst="rect">
            <a:avLst/>
          </a:prstGeom>
        </p:spPr>
      </p:pic>
      <p:sp>
        <p:nvSpPr>
          <p:cNvPr id="1163837122" name="Объект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 flipH="0" flipV="0">
            <a:off x="4231397" y="2082583"/>
            <a:ext cx="7894447" cy="3923008"/>
          </a:xfrm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indent="0" algn="ctr">
              <a:buFont typeface="Arial"/>
              <a:buNone/>
              <a:defRPr/>
            </a:pPr>
            <a:r>
              <a:rPr lang="ru-RU" sz="3200" b="0" i="1" u="none" strike="noStrike" cap="none" spc="0">
                <a:solidFill>
                  <a:schemeClr val="tx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Создание условий для молодых педагогов техникумов и колледжей для развития их физических способностей и привлечения к здоровому образу жизни</a:t>
            </a:r>
            <a:endParaRPr sz="3200" b="0" i="1" u="none" strike="noStrike" cap="none" spc="0">
              <a:solidFill>
                <a:schemeClr val="tx2">
                  <a:lumMod val="50000"/>
                </a:schemeClr>
              </a:solidFill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280489" name="Объект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 flipH="0" flipV="0">
            <a:off x="76843" y="1423315"/>
            <a:ext cx="6915189" cy="4243251"/>
          </a:xfrm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rmAutofit fontScale="75000" lnSpcReduction="5000"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>
              <a:buFont typeface="Wingdings"/>
              <a:buChar char="ü"/>
              <a:defRPr/>
            </a:pPr>
            <a:r>
              <a:rPr sz="3600">
                <a:latin typeface="Agency FB"/>
                <a:ea typeface="Agency FB"/>
                <a:cs typeface="Agency FB"/>
              </a:rPr>
              <a:t>Популяризация здорового образа жизни</a:t>
            </a:r>
            <a:endParaRPr sz="3600">
              <a:latin typeface="Agency FB"/>
              <a:ea typeface="Agency FB"/>
              <a:cs typeface="Agency FB"/>
            </a:endParaRPr>
          </a:p>
          <a:p>
            <a:pPr>
              <a:buFont typeface="Wingdings"/>
              <a:buChar char="ü"/>
              <a:defRPr/>
            </a:pPr>
            <a:r>
              <a:rPr sz="3600">
                <a:latin typeface="Agency FB"/>
                <a:ea typeface="Agency FB"/>
                <a:cs typeface="Agency FB"/>
              </a:rPr>
              <a:t>Повышение уровня физической подготовленности молодых педагогов техникумов и колледжей</a:t>
            </a:r>
            <a:endParaRPr sz="3600">
              <a:latin typeface="Agency FB"/>
              <a:ea typeface="Agency FB"/>
              <a:cs typeface="Agency FB"/>
            </a:endParaRPr>
          </a:p>
          <a:p>
            <a:pPr>
              <a:buFont typeface="Wingdings"/>
              <a:buChar char="ü"/>
              <a:defRPr/>
            </a:pPr>
            <a:r>
              <a:rPr sz="3600">
                <a:latin typeface="Agency FB"/>
                <a:ea typeface="Agency FB"/>
                <a:cs typeface="Agency FB"/>
              </a:rPr>
              <a:t>Повышение общего уровня знаний молодых педагогов о средствах и формах организации самостоятельных занятий физической культурой и спортом</a:t>
            </a:r>
            <a:endParaRPr sz="3600">
              <a:latin typeface="Agency FB"/>
              <a:ea typeface="Agency FB"/>
              <a:cs typeface="Agency FB"/>
            </a:endParaRPr>
          </a:p>
          <a:p>
            <a:pPr marL="0" indent="0">
              <a:buFont typeface="Wingdings"/>
              <a:buNone/>
              <a:defRPr/>
            </a:pPr>
            <a:endParaRPr>
              <a:latin typeface="Agency FB"/>
              <a:ea typeface="Agency FB"/>
              <a:cs typeface="Agency FB"/>
            </a:endParaRPr>
          </a:p>
        </p:txBody>
      </p:sp>
      <p:sp>
        <p:nvSpPr>
          <p:cNvPr id="1781523209" name="Заголовок 10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Ключевые задачи</a:t>
            </a:r>
            <a:endParaRPr/>
          </a:p>
        </p:txBody>
      </p:sp>
      <p:pic>
        <p:nvPicPr>
          <p:cNvPr id="428886866" name="" hidden="0"/>
          <p:cNvPicPr>
            <a:picLocks noChangeAspect="1"/>
          </p:cNvPicPr>
          <p:nvPr isPhoto="0" userDrawn="0">
            <p:ph sz="half" idx="2" hasCustomPrompt="0"/>
          </p:nvPr>
        </p:nvPicPr>
        <p:blipFill>
          <a:blip r:embed="rId2"/>
          <a:stretch/>
        </p:blipFill>
        <p:spPr bwMode="auto">
          <a:xfrm rot="0" flipH="0" flipV="0">
            <a:off x="7508643" y="1076763"/>
            <a:ext cx="4552623" cy="536471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1717077920" name="" hidden="0"/>
          <p:cNvGraphicFramePr>
            <a:graphicFrameLocks xmlns:a="http://schemas.openxmlformats.org/drawingml/2006/main"/>
          </p:cNvGraphicFramePr>
          <p:nvPr isPhoto="0" userDrawn="0">
            <p:ph idx="1" hasCustomPrompt="0"/>
          </p:nvPr>
        </p:nvGraphicFramePr>
        <p:xfrm>
          <a:off x="17796" y="1162372"/>
          <a:ext cx="10985499" cy="5428645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{B8CA3E24-88B9-7204-30B8-B85EA8539317}</a:tableStyleId>
              </a:tblPr>
              <a:tblGrid>
                <a:gridCol w="6071891"/>
                <a:gridCol w="6071891"/>
              </a:tblGrid>
              <a:tr h="645512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/>
                        <a:t>Наименование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/>
                        <a:t>Месяц реализации</a:t>
                      </a:r>
                      <a:endParaRPr/>
                    </a:p>
                  </a:txBody>
                  <a:tcPr/>
                </a:tc>
              </a:tr>
              <a:tr h="649882"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800" b="0" i="0" u="none" strike="noStrike" cap="none" spc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Тема 1. Освоение навыков физической подготовки </a:t>
                      </a:r>
                      <a:endParaRPr lang="ru-RU" sz="1800" b="0" i="0" u="none" strike="noStrike" cap="none" spc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Сентябрь 2023, октябрь 2023</a:t>
                      </a:r>
                      <a:endParaRPr/>
                    </a:p>
                  </a:txBody>
                  <a:tcPr/>
                </a:tc>
              </a:tr>
              <a:tr h="632812"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800" b="0" i="0" u="none" strike="noStrike" cap="none" spc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Тема 2. Гимнастические упражнения и комплексы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Ноябрь 2023, декабрь 2023</a:t>
                      </a:r>
                      <a:endParaRPr/>
                    </a:p>
                  </a:txBody>
                  <a:tcPr/>
                </a:tc>
              </a:tr>
              <a:tr h="632812"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800" b="0" i="0" u="none" strike="noStrike" cap="none" spc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Тема 3. Ускоренное передвижение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Январь 2023, февраль 2023</a:t>
                      </a:r>
                      <a:endParaRPr/>
                    </a:p>
                  </a:txBody>
                  <a:tcPr/>
                </a:tc>
              </a:tr>
              <a:tr h="632812"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800" b="0" i="0" u="none" strike="noStrike" cap="none" spc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Тема 4. Преодоление препятствий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Март 2024, апрель 2024</a:t>
                      </a:r>
                      <a:endParaRPr/>
                    </a:p>
                  </a:txBody>
                  <a:tcPr/>
                </a:tc>
              </a:tr>
              <a:tr h="632812"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800" b="0" i="0" u="none" strike="noStrike" cap="none" spc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Тема 5. Атлетические упражнения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Май 2024, июнь 2024</a:t>
                      </a:r>
                      <a:endParaRPr/>
                    </a:p>
                  </a:txBody>
                  <a:tcPr/>
                </a:tc>
              </a:tr>
              <a:tr h="632812"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800" b="0" i="0" u="none" strike="noStrike" cap="none" spc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Мастер-классы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Октябрь 2023</a:t>
                      </a:r>
                      <a:endParaRPr/>
                    </a:p>
                  </a:txBody>
                  <a:tcPr/>
                </a:tc>
              </a:tr>
              <a:tr h="632812"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800" b="0" i="0" u="none" strike="noStrike" cap="none" spc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Соревнования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Декабрь 2023, июнь 2024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80332076" name="Заголовок 10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 vertOverflow="overflow" horzOverflow="clip" vert="horz" wrap="square" lIns="91440" tIns="45720" rIns="91440" bIns="45720" numCol="1" spcCol="0" rtlCol="0" fromWordArt="0" anchor="ctr" anchorCtr="0" forceAA="0" upright="0" compatLnSpc="0">
            <a:normAutofit fontScale="90000" lnSpcReduction="2000"/>
          </a:bodyPr>
          <a:lstStyle/>
          <a:p>
            <a:pPr>
              <a:defRPr/>
            </a:pPr>
            <a:r>
              <a:rPr/>
              <a:t>Учебно-тематическое планирование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44868385" name="Объект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 flipH="0" flipV="0">
            <a:off x="17796" y="920211"/>
            <a:ext cx="12124194" cy="5585847"/>
          </a:xfrm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indent="0">
              <a:buFont typeface="Arial"/>
              <a:buNone/>
              <a:defRPr/>
            </a:pPr>
            <a:endParaRPr/>
          </a:p>
          <a:p>
            <a:pPr>
              <a:buFont typeface="Wingdings"/>
              <a:buChar char="v"/>
              <a:defRPr/>
            </a:pPr>
            <a:r>
              <a:rPr sz="3600" b="0" i="1">
                <a:latin typeface="Agency FB"/>
                <a:ea typeface="Agency FB"/>
                <a:cs typeface="Agency FB"/>
              </a:rPr>
              <a:t>Увеличение количества сдающих нормы ГТО среди молодых педагогов техникумов и колледжей</a:t>
            </a:r>
            <a:endParaRPr sz="3600" b="0" i="1">
              <a:latin typeface="Agency FB"/>
              <a:ea typeface="Agency FB"/>
              <a:cs typeface="Agency FB"/>
            </a:endParaRPr>
          </a:p>
          <a:p>
            <a:pPr>
              <a:buFont typeface="Wingdings"/>
              <a:buChar char="v"/>
              <a:defRPr/>
            </a:pPr>
            <a:endParaRPr sz="3600" b="0" i="1">
              <a:latin typeface="Agency FB"/>
              <a:ea typeface="Agency FB"/>
              <a:cs typeface="Agency FB"/>
            </a:endParaRPr>
          </a:p>
          <a:p>
            <a:pPr>
              <a:buFont typeface="Wingdings"/>
              <a:buChar char="v"/>
              <a:defRPr/>
            </a:pPr>
            <a:r>
              <a:rPr sz="3600" b="0" i="1">
                <a:latin typeface="Agency FB"/>
                <a:ea typeface="Agency FB"/>
                <a:cs typeface="Agency FB"/>
              </a:rPr>
              <a:t>Повышение мотивации молодых педагогов к физическим нагрузкам</a:t>
            </a:r>
            <a:endParaRPr sz="3600" b="0" i="1">
              <a:latin typeface="Agency FB"/>
              <a:ea typeface="Agency FB"/>
              <a:cs typeface="Agency FB"/>
            </a:endParaRPr>
          </a:p>
          <a:p>
            <a:pPr>
              <a:buFont typeface="Wingdings"/>
              <a:buChar char="v"/>
              <a:defRPr/>
            </a:pPr>
            <a:endParaRPr sz="3600" b="0" i="1">
              <a:latin typeface="Agency FB"/>
              <a:ea typeface="Agency FB"/>
              <a:cs typeface="Agency FB"/>
            </a:endParaRPr>
          </a:p>
          <a:p>
            <a:pPr>
              <a:buFont typeface="Wingdings"/>
              <a:buChar char="v"/>
              <a:defRPr/>
            </a:pPr>
            <a:r>
              <a:rPr sz="3600" b="0" i="1">
                <a:latin typeface="Agency FB"/>
                <a:ea typeface="Agency FB"/>
                <a:cs typeface="Agency FB"/>
              </a:rPr>
              <a:t>Снижение уровня заболеваемости среди педагогов и повышение их иммунитета</a:t>
            </a:r>
            <a:endParaRPr sz="3600" b="0" i="1">
              <a:latin typeface="Agency FB"/>
              <a:ea typeface="Agency FB"/>
              <a:cs typeface="Agency FB"/>
            </a:endParaRPr>
          </a:p>
          <a:p>
            <a:pPr marL="0" indent="0">
              <a:buFont typeface="Arial"/>
              <a:buNone/>
              <a:defRPr/>
            </a:pPr>
            <a:endParaRPr b="0" i="1"/>
          </a:p>
        </p:txBody>
      </p:sp>
      <p:sp>
        <p:nvSpPr>
          <p:cNvPr id="881708102" name="Заголовок 10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Основные результаты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266957375" name="" hidden="0"/>
          <p:cNvPicPr>
            <a:picLocks noChangeAspect="1"/>
          </p:cNvPicPr>
          <p:nvPr isPhoto="0" userDrawn="0">
            <p:ph sz="half" idx="1" hasCustomPrompt="0"/>
          </p:nvPr>
        </p:nvPicPr>
        <p:blipFill>
          <a:blip r:embed="rId2"/>
          <a:stretch/>
        </p:blipFill>
        <p:spPr bwMode="auto">
          <a:xfrm rot="0" flipH="0" flipV="0">
            <a:off x="222141" y="1582118"/>
            <a:ext cx="5384799" cy="4310465"/>
          </a:xfrm>
          <a:prstGeom prst="rect">
            <a:avLst/>
          </a:prstGeom>
        </p:spPr>
      </p:pic>
      <p:pic>
        <p:nvPicPr>
          <p:cNvPr id="2071393017" name="" hidden="0"/>
          <p:cNvPicPr>
            <a:picLocks noChangeAspect="1"/>
          </p:cNvPicPr>
          <p:nvPr isPhoto="0" userDrawn="0">
            <p:ph sz="half" idx="2" hasCustomPrompt="0"/>
          </p:nvPr>
        </p:nvPicPr>
        <p:blipFill>
          <a:blip r:embed="rId3"/>
          <a:stretch/>
        </p:blipFill>
        <p:spPr bwMode="auto">
          <a:xfrm rot="0" flipH="0" flipV="0">
            <a:off x="5926525" y="1582118"/>
            <a:ext cx="5908728" cy="4310465"/>
          </a:xfrm>
          <a:prstGeom prst="rect">
            <a:avLst/>
          </a:prstGeom>
        </p:spPr>
      </p:pic>
      <p:sp>
        <p:nvSpPr>
          <p:cNvPr id="1281597113" name="Заголовок 10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2676486" y="48431"/>
            <a:ext cx="7124614" cy="1178516"/>
          </a:xfrm>
        </p:spPr>
        <p:txBody>
          <a:bodyPr vertOverflow="overflow" horzOverflow="clip" vert="horz" wrap="square" lIns="91440" tIns="45720" rIns="91440" bIns="45720" numCol="1" spcCol="0" rtlCol="0" fromWordArt="0" anchor="ctr" anchorCtr="0" forceAA="0" upright="0" compatLnSpc="0">
            <a:normAutofit fontScale="90000" lnSpcReduction="2000"/>
          </a:bodyPr>
          <a:lstStyle/>
          <a:p>
            <a:pPr>
              <a:defRPr/>
            </a:pPr>
            <a:r>
              <a:rPr/>
              <a:t>Функциональная подготовка в рамках слета молодых педагогов СПО в 2022 году 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358741074" name="" hidden="0"/>
          <p:cNvPicPr>
            <a:picLocks noChangeAspect="1"/>
          </p:cNvPicPr>
          <p:nvPr isPhoto="0" userDrawn="0">
            <p:ph sz="half" idx="1" hasCustomPrompt="0"/>
          </p:nvPr>
        </p:nvPicPr>
        <p:blipFill>
          <a:blip r:embed="rId2"/>
          <a:stretch/>
        </p:blipFill>
        <p:spPr bwMode="auto">
          <a:xfrm rot="0" flipH="0" flipV="0">
            <a:off x="195381" y="1423316"/>
            <a:ext cx="5799016" cy="4525961"/>
          </a:xfrm>
          <a:prstGeom prst="rect">
            <a:avLst/>
          </a:prstGeom>
        </p:spPr>
      </p:pic>
      <p:pic>
        <p:nvPicPr>
          <p:cNvPr id="1619880519" name="" hidden="0"/>
          <p:cNvPicPr>
            <a:picLocks noChangeAspect="1"/>
          </p:cNvPicPr>
          <p:nvPr isPhoto="0" userDrawn="0">
            <p:ph sz="half" idx="2" hasCustomPrompt="0"/>
          </p:nvPr>
        </p:nvPicPr>
        <p:blipFill>
          <a:blip r:embed="rId3"/>
          <a:stretch/>
        </p:blipFill>
        <p:spPr bwMode="auto">
          <a:xfrm rot="0" flipH="0" flipV="0">
            <a:off x="6136398" y="1423316"/>
            <a:ext cx="5828008" cy="4525961"/>
          </a:xfrm>
          <a:prstGeom prst="rect">
            <a:avLst/>
          </a:prstGeom>
        </p:spPr>
      </p:pic>
      <p:sp>
        <p:nvSpPr>
          <p:cNvPr id="2006096999" name="Заголовок 10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2676486" y="80720"/>
            <a:ext cx="6750076" cy="1076765"/>
          </a:xfrm>
        </p:spPr>
        <p:txBody>
          <a:bodyPr vertOverflow="overflow" horzOverflow="clip" vert="horz" wrap="square" lIns="91440" tIns="45720" rIns="91440" bIns="45720" numCol="1" spcCol="0" rtlCol="0" fromWordArt="0" anchor="ctr" anchorCtr="0" forceAA="0" upright="0" compatLnSpc="0">
            <a:normAutofit fontScale="90000" lnSpcReduction="2000"/>
          </a:bodyPr>
          <a:lstStyle/>
          <a:p>
            <a:pPr>
              <a:defRPr/>
            </a:pPr>
            <a:r>
              <a:rPr lang="ru-RU" sz="3200" b="1" i="0" u="none" strike="noStrike" cap="none" spc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Функциональная подготовка в рамках слета молодых педагогов СПО в 2022 году 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00443001" name="Объект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609598" y="1423316"/>
            <a:ext cx="5384799" cy="45259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indent="0">
              <a:buFont typeface="Arial"/>
              <a:buNone/>
              <a:defRPr/>
            </a:pPr>
            <a:r>
              <a:rPr i="1"/>
              <a:t>Романова Н.А.</a:t>
            </a:r>
            <a:endParaRPr/>
          </a:p>
          <a:p>
            <a:pPr marL="0" indent="0">
              <a:buFont typeface="Arial"/>
              <a:buNone/>
              <a:defRPr/>
            </a:pPr>
            <a:r>
              <a:rPr/>
              <a:t>Тел. +79111040386</a:t>
            </a:r>
            <a:endParaRPr/>
          </a:p>
          <a:p>
            <a:pPr marL="0" indent="0">
              <a:buFont typeface="Arial"/>
              <a:buNone/>
              <a:defRPr/>
            </a:pPr>
            <a:r>
              <a:rPr lang="en-US"/>
              <a:t>E-mail: </a:t>
            </a:r>
            <a:r>
              <a:rPr lang="en-US" u="sng">
                <a:hlinkClick r:id="rId2" tooltip="mailto:natali555777@mail.ru"/>
              </a:rPr>
              <a:t>natali555777@mail.ru</a:t>
            </a:r>
            <a:endParaRPr lang="en-US"/>
          </a:p>
          <a:p>
            <a:pPr marL="0" indent="0">
              <a:buFont typeface="Arial"/>
              <a:buNone/>
              <a:defRPr/>
            </a:pPr>
            <a:r>
              <a:rPr lang="en-US" sz="2800" b="0" i="0" u="sng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hlinkClick r:id="rId3" tooltip="https://vk.com/id138425111"/>
              </a:rPr>
              <a:t>https://vk.com/id138425111</a:t>
            </a:r>
            <a:endParaRPr lang="en-US"/>
          </a:p>
          <a:p>
            <a:pPr marL="0" indent="0">
              <a:buFont typeface="Arial"/>
              <a:buNone/>
              <a:defRPr/>
            </a:pPr>
            <a:endParaRPr lang="en-US"/>
          </a:p>
        </p:txBody>
      </p:sp>
      <p:sp>
        <p:nvSpPr>
          <p:cNvPr id="1393290379" name="Объект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 flipH="0" flipV="0">
            <a:off x="6197597" y="968643"/>
            <a:ext cx="5384799" cy="49806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indent="0" algn="ctr">
              <a:buFont typeface="Arial"/>
              <a:buNone/>
              <a:defRPr/>
            </a:pPr>
            <a:r>
              <a:rPr/>
              <a:t>Совет молодых педагогов СПО </a:t>
            </a:r>
            <a:r>
              <a:rPr lang="ru-RU"/>
              <a:t>Ленинградской области</a:t>
            </a:r>
            <a:endParaRPr/>
          </a:p>
          <a:p>
            <a:pPr marL="0" indent="0">
              <a:buFont typeface="Arial"/>
              <a:buNone/>
              <a:defRPr/>
            </a:pPr>
            <a:endParaRPr/>
          </a:p>
        </p:txBody>
      </p:sp>
      <p:sp>
        <p:nvSpPr>
          <p:cNvPr id="334631838" name="Заголовок 10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Контактные данные</a:t>
            </a:r>
            <a:endParaRPr/>
          </a:p>
        </p:txBody>
      </p:sp>
      <p:pic>
        <p:nvPicPr>
          <p:cNvPr id="1515207200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flipH="0" flipV="0">
            <a:off x="6798303" y="1937287"/>
            <a:ext cx="4197457" cy="40119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Basic">
  <a:themeElements>
    <a:clrScheme name="Color">
      <a:dk1>
        <a:srgbClr val="0F243E"/>
      </a:dk1>
      <a:lt1>
        <a:sysClr val="window" lastClr="FFFFFF"/>
      </a:lt1>
      <a:dk2>
        <a:srgbClr val="1F497D"/>
      </a:dk2>
      <a:lt2>
        <a:srgbClr val="EEECE1"/>
      </a:lt2>
      <a:accent1>
        <a:srgbClr val="0000FF"/>
      </a:accent1>
      <a:accent2>
        <a:srgbClr val="FE19FF"/>
      </a:accent2>
      <a:accent3>
        <a:srgbClr val="00B050"/>
      </a:accent3>
      <a:accent4>
        <a:srgbClr val="FF0000"/>
      </a:accent4>
      <a:accent5>
        <a:srgbClr val="4BACC6"/>
      </a:accent5>
      <a:accent6>
        <a:srgbClr val="FFFF00"/>
      </a:accent6>
      <a:hlink>
        <a:srgbClr val="548DD4"/>
      </a:hlink>
      <a:folHlink>
        <a:srgbClr val="FE19FF"/>
      </a:folHlink>
    </a:clrScheme>
    <a:fontScheme name="">
      <a:majorFont>
        <a:latin typeface="Arial"/>
        <a:ea typeface="Arial"/>
        <a:cs typeface="Arial"/>
      </a:majorFont>
      <a:minorFont>
        <a:latin typeface="Times New Roman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Р7-Офис/7.1.1.35</Application>
  <DocSecurity>0</DocSecurity>
  <PresentationFormat>Widescreen</PresentationFormat>
  <Paragraphs>0</Paragraphs>
  <Slides>8</Slides>
  <Notes>8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dc:identifier/>
  <dc:language/>
  <cp:lastModifiedBy/>
  <cp:revision>17</cp:revision>
  <dcterms:created xsi:type="dcterms:W3CDTF">2012-12-03T06:56:55Z</dcterms:created>
  <dcterms:modified xsi:type="dcterms:W3CDTF">2023-04-17T17:41:45Z</dcterms:modified>
  <cp:category/>
  <cp:contentStatus/>
  <cp:version/>
</cp:coreProperties>
</file>