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20" d="100"/>
          <a:sy n="20" d="100"/>
        </p:scale>
        <p:origin x="-1027" y="-145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ёгин\Desktop\Новая папка (8)\675DB5E0-CE74-4AD9-BF01-C6BBEAA1B455-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2" y="-111957"/>
            <a:ext cx="9163802" cy="515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628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Серёгин\Desktop\Новая папка (8)\675DB5E0-CE74-4AD9-BF01-C6BBEAA1B455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16" y="-31472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32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ерёгин\Desktop\Новая папка (8)\675DB5E0-CE74-4AD9-BF01-C6BBEAA1B455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00" y="-12150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764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ерёгин\Desktop\Новая папка (8)\675DB5E0-CE74-4AD9-BF01-C6BBEAA1B455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00" y="-25692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05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ерёгин\Desktop\Новая папка (8)\675DB5E0-CE74-4AD9-BF01-C6BBEAA1B455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4" y="-25692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233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ерёгин\Desktop\Новая папка (8)\675DB5E0-CE74-4AD9-BF01-C6BBEAA1B455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4" y="0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792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ерёгин\Desktop\Новая папка (8)\675DB5E0-CE74-4AD9-BF01-C6BBEAA1B455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4" y="-12150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789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Серёгин\Desktop\Новая папка (8)\675DB5E0-CE74-4AD9-BF01-C6BBEAA1B455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785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ерёгин\Desktop\Новая папка (8)\675DB5E0-CE74-4AD9-BF01-C6BBEAA1B455-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2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889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ерёгин\Desktop\Новая папка (8)\675DB5E0-CE74-4AD9-BF01-C6BBEAA1B455-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12" y="1638"/>
            <a:ext cx="9165600" cy="51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2330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Серёгин Роман Сергеевич</dc:creator>
  <cp:lastModifiedBy>Серёгин Роман Сергеевич</cp:lastModifiedBy>
  <cp:revision>1</cp:revision>
  <dcterms:created xsi:type="dcterms:W3CDTF">2023-01-23T07:13:09Z</dcterms:created>
  <dcterms:modified xsi:type="dcterms:W3CDTF">2023-01-23T07:18:27Z</dcterms:modified>
</cp:coreProperties>
</file>