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2"/>
  </p:notesMasterIdLst>
  <p:sldIdLst>
    <p:sldId id="265" r:id="rId2"/>
    <p:sldId id="293" r:id="rId3"/>
    <p:sldId id="297" r:id="rId4"/>
    <p:sldId id="301" r:id="rId5"/>
    <p:sldId id="294" r:id="rId6"/>
    <p:sldId id="295" r:id="rId7"/>
    <p:sldId id="296" r:id="rId8"/>
    <p:sldId id="298" r:id="rId9"/>
    <p:sldId id="299" r:id="rId10"/>
    <p:sldId id="300" r:id="rId11"/>
  </p:sldIdLst>
  <p:sldSz cx="12192000" cy="6858000"/>
  <p:notesSz cx="6797675" cy="9928225"/>
  <p:embeddedFontLs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Calibri Light" panose="020F0302020204030204" pitchFamily="34" charset="0"/>
      <p:regular r:id="rId17"/>
      <p:italic r:id="rId18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1073" userDrawn="1">
          <p15:clr>
            <a:srgbClr val="A4A3A4"/>
          </p15:clr>
        </p15:guide>
        <p15:guide id="4" pos="2457" userDrawn="1">
          <p15:clr>
            <a:srgbClr val="A4A3A4"/>
          </p15:clr>
        </p15:guide>
        <p15:guide id="5" pos="3591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1" initials="U" lastIdx="1" clrIdx="0">
    <p:extLst>
      <p:ext uri="{19B8F6BF-5375-455C-9EA6-DF929625EA0E}">
        <p15:presenceInfo xmlns:p15="http://schemas.microsoft.com/office/powerpoint/2012/main" userId="User1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C2B"/>
    <a:srgbClr val="009B34"/>
    <a:srgbClr val="FF0000"/>
    <a:srgbClr val="009B35"/>
    <a:srgbClr val="EEEFF4"/>
    <a:srgbClr val="DEF7E5"/>
    <a:srgbClr val="4C66A8"/>
    <a:srgbClr val="A84646"/>
    <a:srgbClr val="A8002C"/>
    <a:srgbClr val="407B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7719" autoAdjust="0"/>
  </p:normalViewPr>
  <p:slideViewPr>
    <p:cSldViewPr snapToGrid="0">
      <p:cViewPr varScale="1">
        <p:scale>
          <a:sx n="97" d="100"/>
          <a:sy n="97" d="100"/>
        </p:scale>
        <p:origin x="996" y="72"/>
      </p:cViewPr>
      <p:guideLst>
        <p:guide orient="horz" pos="2160"/>
        <p:guide pos="3840"/>
        <p:guide pos="1073"/>
        <p:guide pos="2457"/>
        <p:guide pos="359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84B92A-3850-4919-9450-2E67E77F69F6}" type="datetimeFigureOut">
              <a:rPr lang="ru-RU" smtClean="0"/>
              <a:t>07.04.2023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78375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CADD08-E46C-45A9-A908-ABCFFDCC7E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04804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13551-F9EE-4F30-AAA6-A3E89CAD31BE}" type="datetimeFigureOut">
              <a:rPr lang="ru-RU" smtClean="0"/>
              <a:t>07.04.2023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24408-CE11-4217-AEE4-795BC0F2F5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66307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13551-F9EE-4F30-AAA6-A3E89CAD31BE}" type="datetimeFigureOut">
              <a:rPr lang="ru-RU" smtClean="0"/>
              <a:t>07.04.2023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24408-CE11-4217-AEE4-795BC0F2F5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9334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13551-F9EE-4F30-AAA6-A3E89CAD31BE}" type="datetimeFigureOut">
              <a:rPr lang="ru-RU" smtClean="0"/>
              <a:t>07.04.2023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24408-CE11-4217-AEE4-795BC0F2F5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39993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13551-F9EE-4F30-AAA6-A3E89CAD31BE}" type="datetimeFigureOut">
              <a:rPr lang="ru-RU" smtClean="0"/>
              <a:t>07.04.2023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24408-CE11-4217-AEE4-795BC0F2F5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24432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13551-F9EE-4F30-AAA6-A3E89CAD31BE}" type="datetimeFigureOut">
              <a:rPr lang="ru-RU" smtClean="0"/>
              <a:t>07.04.2023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24408-CE11-4217-AEE4-795BC0F2F5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6912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13551-F9EE-4F30-AAA6-A3E89CAD31BE}" type="datetimeFigureOut">
              <a:rPr lang="ru-RU" smtClean="0"/>
              <a:t>07.04.2023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24408-CE11-4217-AEE4-795BC0F2F5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7110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13551-F9EE-4F30-AAA6-A3E89CAD31BE}" type="datetimeFigureOut">
              <a:rPr lang="ru-RU" smtClean="0"/>
              <a:t>07.04.2023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24408-CE11-4217-AEE4-795BC0F2F5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02670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13551-F9EE-4F30-AAA6-A3E89CAD31BE}" type="datetimeFigureOut">
              <a:rPr lang="ru-RU" smtClean="0"/>
              <a:t>07.04.2023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24408-CE11-4217-AEE4-795BC0F2F5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86602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13551-F9EE-4F30-AAA6-A3E89CAD31BE}" type="datetimeFigureOut">
              <a:rPr lang="ru-RU" smtClean="0"/>
              <a:t>07.04.2023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24408-CE11-4217-AEE4-795BC0F2F5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5232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13551-F9EE-4F30-AAA6-A3E89CAD31BE}" type="datetimeFigureOut">
              <a:rPr lang="ru-RU" smtClean="0"/>
              <a:t>07.04.2023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24408-CE11-4217-AEE4-795BC0F2F5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98938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13551-F9EE-4F30-AAA6-A3E89CAD31BE}" type="datetimeFigureOut">
              <a:rPr lang="ru-RU" smtClean="0"/>
              <a:t>07.04.2023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24408-CE11-4217-AEE4-795BC0F2F5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77520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413551-F9EE-4F30-AAA6-A3E89CAD31BE}" type="datetimeFigureOut">
              <a:rPr lang="ru-RU" smtClean="0"/>
              <a:t>07.04.2023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124408-CE11-4217-AEE4-795BC0F2F5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7846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5ED614E-DF4A-4EF3-D471-6E60DEA130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491" y="2528451"/>
            <a:ext cx="9150889" cy="2548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3104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AFB92863-DDBD-AE79-556E-985602CB68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13232"/>
            <a:ext cx="12192000" cy="6144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35632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895300E8-5EA5-605B-A3D2-055546FEA2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035" y="873062"/>
            <a:ext cx="11363929" cy="5505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9777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EE22EA7C-B984-6B75-9338-4D275AB548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815" y="920342"/>
            <a:ext cx="11644369" cy="5803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17166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724D1C9-B7E3-2BF5-2B87-EFE7D3C1ED7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3871"/>
          <a:stretch/>
        </p:blipFill>
        <p:spPr>
          <a:xfrm>
            <a:off x="859894" y="983226"/>
            <a:ext cx="10053912" cy="5554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4052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Рисунок 51">
            <a:extLst>
              <a:ext uri="{FF2B5EF4-FFF2-40B4-BE49-F238E27FC236}">
                <a16:creationId xmlns:a16="http://schemas.microsoft.com/office/drawing/2014/main" id="{C083B4AE-515E-B561-24DE-0467D4798A2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45"/>
          <a:stretch/>
        </p:blipFill>
        <p:spPr>
          <a:xfrm>
            <a:off x="0" y="662263"/>
            <a:ext cx="12113342" cy="6195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4664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Рисунок 57">
            <a:extLst>
              <a:ext uri="{FF2B5EF4-FFF2-40B4-BE49-F238E27FC236}">
                <a16:creationId xmlns:a16="http://schemas.microsoft.com/office/drawing/2014/main" id="{2F0CEAE6-4377-4A28-8E26-9E4EB9DA83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13232"/>
            <a:ext cx="12192000" cy="6144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4191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F59CF875-9A35-8277-88D1-936ACE6855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13232"/>
            <a:ext cx="12192000" cy="6144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63199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Рисунок 37">
            <a:extLst>
              <a:ext uri="{FF2B5EF4-FFF2-40B4-BE49-F238E27FC236}">
                <a16:creationId xmlns:a16="http://schemas.microsoft.com/office/drawing/2014/main" id="{738195FD-2F1C-DBA5-A905-7B05517E32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13232"/>
            <a:ext cx="12192000" cy="6144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8661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Рисунок 55">
            <a:extLst>
              <a:ext uri="{FF2B5EF4-FFF2-40B4-BE49-F238E27FC236}">
                <a16:creationId xmlns:a16="http://schemas.microsoft.com/office/drawing/2014/main" id="{80BC618A-A3F7-5879-CC11-B8B41E8C13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13232"/>
            <a:ext cx="12192000" cy="6144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30694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4124</TotalTime>
  <Words>0</Words>
  <Application>Microsoft Office PowerPoint</Application>
  <PresentationFormat>Широкоэкранный</PresentationFormat>
  <Paragraphs>0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Secretov</dc:creator>
  <cp:lastModifiedBy>User1</cp:lastModifiedBy>
  <cp:revision>66</cp:revision>
  <cp:lastPrinted>2022-04-21T12:18:46Z</cp:lastPrinted>
  <dcterms:created xsi:type="dcterms:W3CDTF">2019-01-22T15:08:58Z</dcterms:created>
  <dcterms:modified xsi:type="dcterms:W3CDTF">2023-04-07T10:27:26Z</dcterms:modified>
</cp:coreProperties>
</file>