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6" r:id="rId4"/>
    <p:sldId id="267" r:id="rId5"/>
    <p:sldId id="268" r:id="rId6"/>
    <p:sldId id="264" r:id="rId7"/>
    <p:sldId id="265" r:id="rId8"/>
    <p:sldId id="269" r:id="rId9"/>
  </p:sldIdLst>
  <p:sldSz cx="12192000" cy="6858000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tags" Target="tags/tag1.xml" /><Relationship Id="rId11" Type="http://schemas.openxmlformats.org/officeDocument/2006/relationships/presProps" Target="presProps.xml" /><Relationship Id="rId12" Type="http://schemas.openxmlformats.org/officeDocument/2006/relationships/viewProps" Target="viewProps.xml" /><Relationship Id="rId13" Type="http://schemas.openxmlformats.org/officeDocument/2006/relationships/theme" Target="theme/theme1.xml" /><Relationship Id="rId14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816ED2-130B-BA73-BF6A-40B7460A0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518218-0D54-3AF7-E347-E08D98FA49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defPPr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35619A-CCF0-6675-535D-3B313F7DF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6DB37D70-33DF-4253-9925-DE03A1937AF1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06FA66-3115-91C4-9C1C-96B783CB1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F9E6E1-9758-9EB8-D16C-C733FAF27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4EF70F8E-6AB5-496E-99FC-A98AE4AC44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44998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1F8BD1-E87C-4FF0-2778-FE7C36DC1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/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DEB256D-1816-7959-47D0-D7D6A7BECF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1A35DE-BE4A-B5F5-141C-0C110FF813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6DB37D70-33DF-4253-9925-DE03A1937AF1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1E3BDD-0A80-87A1-E970-1F3B16BFA6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BD9DDC-1B97-49CB-A9F4-642CEA1E1C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4EF70F8E-6AB5-496E-99FC-A98AE4AC44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956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951FBDE-055E-F4BA-9D97-0E264098E5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5247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DFE8E51-C959-5496-F99D-6668F1F338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320306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FA17A11-9B5D-6ACA-911F-F0324B532C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624930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FCE65F7-3BDB-26E9-B7DD-06960619DA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047970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1AEA074-3960-D5B0-1CD4-997292A5CC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649229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965DF0C-28FA-FF53-CA3D-D23696D0CB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4382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8AADB01-1AD3-9178-250A-CA92FE51D1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457329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1C83453-3F4C-488B-A6D2-C60EDC4EDE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588195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0</Paragraphs>
  <Slides>8</Slides>
  <Notes>0</Notes>
  <TotalTime>316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baseType="lpstr" size="12">
      <vt:lpstr>Arial</vt:lpstr>
      <vt:lpstr>Calibri Light</vt:lpstr>
      <vt:lpstr>Calibri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fastovapc@outlook.com</dc:creator>
  <cp:lastModifiedBy>fastovapc@outlook.com</cp:lastModifiedBy>
  <cp:revision>4</cp:revision>
  <dcterms:created xsi:type="dcterms:W3CDTF">2023-04-13T17:10:21Z</dcterms:created>
  <dcterms:modified xsi:type="dcterms:W3CDTF">2023-04-14T17:26:20Z</dcterms:modified>
</cp:coreProperties>
</file>