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0" r:id="rId4"/>
    <p:sldId id="261" r:id="rId5"/>
    <p:sldId id="263" r:id="rId6"/>
    <p:sldId id="265" r:id="rId7"/>
    <p:sldId id="266" r:id="rId8"/>
    <p:sldId id="268" r:id="rId9"/>
    <p:sldId id="271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3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4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12700" cmpd="sng">
              <a:solidFill>
                <a:srgbClr val="FFFFFF"/>
              </a:solidFill>
            </a:ln>
          </a:top>
          <a:bottom>
            <a:ln w="12700" cmpd="sng">
              <a:solidFill>
                <a:srgbClr val="FFFFFF"/>
              </a:solidFill>
            </a:ln>
          </a:bottom>
          <a:insideH>
            <a:ln w="1270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C000">
              <a:tint val="20000"/>
            </a:srgbClr>
          </a:solidFill>
        </a:fill>
      </a:tcStyle>
    </a:wholeTbl>
    <a:band1H>
      <a:tcStyle>
        <a:tcBdr/>
        <a:fill>
          <a:solidFill>
            <a:srgbClr val="FFC000">
              <a:tint val="40000"/>
            </a:srgbClr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FFC000">
              <a:tint val="40000"/>
            </a:srgb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FFC000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FFC000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rgbClr val="FFFFFF"/>
              </a:solidFill>
            </a:ln>
          </a:top>
        </a:tcBdr>
        <a:fill>
          <a:solidFill>
            <a:srgbClr val="FFC000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rgbClr val="FFFFFF"/>
              </a:solidFill>
            </a:ln>
          </a:bottom>
        </a:tcBdr>
        <a:fill>
          <a:solidFill>
            <a:srgbClr val="FFC000"/>
          </a:solidFill>
        </a:fill>
      </a:tcStyle>
    </a:firstRow>
  </a:tblStyle>
  <a:tblStyle styleId="{93296810-A885-4BE3-A3E7-6D5BEEA58F36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12700" cmpd="sng">
              <a:solidFill>
                <a:srgbClr val="FFFFFF"/>
              </a:solidFill>
            </a:ln>
          </a:top>
          <a:bottom>
            <a:ln w="12700" cmpd="sng">
              <a:solidFill>
                <a:srgbClr val="FFFFFF"/>
              </a:solidFill>
            </a:ln>
          </a:bottom>
          <a:insideH>
            <a:ln w="1270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70AD47">
              <a:tint val="20000"/>
            </a:srgbClr>
          </a:solidFill>
        </a:fill>
      </a:tcStyle>
    </a:wholeTbl>
    <a:band1H>
      <a:tcStyle>
        <a:tcBdr/>
        <a:fill>
          <a:solidFill>
            <a:srgbClr val="70AD47">
              <a:tint val="40000"/>
            </a:srgbClr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70AD47">
              <a:tint val="40000"/>
            </a:srgb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70AD47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70AD47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rgbClr val="FFFFFF"/>
              </a:solidFill>
            </a:ln>
          </a:top>
        </a:tcBdr>
        <a:fill>
          <a:solidFill>
            <a:srgbClr val="70AD47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rgbClr val="FFFFFF"/>
              </a:solidFill>
            </a:ln>
          </a:bottom>
        </a:tcBdr>
        <a:fill>
          <a:solidFill>
            <a:srgbClr val="70AD47"/>
          </a:solidFill>
        </a:fill>
      </a:tcStyle>
    </a:firstRow>
  </a:tblStyle>
  <a:tblStyle styleId="{5C22544A-7EE6-4342-B048-85BDC9FD1C3B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12700" cmpd="sng">
              <a:solidFill>
                <a:srgbClr val="FFFFFF"/>
              </a:solidFill>
            </a:ln>
          </a:top>
          <a:bottom>
            <a:ln w="12700" cmpd="sng">
              <a:solidFill>
                <a:srgbClr val="FFFFFF"/>
              </a:solidFill>
            </a:ln>
          </a:bottom>
          <a:insideH>
            <a:ln w="1270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5B9BD5">
              <a:tint val="20000"/>
            </a:srgbClr>
          </a:solidFill>
        </a:fill>
      </a:tcStyle>
    </a:wholeTbl>
    <a:band1H>
      <a:tcStyle>
        <a:tcBdr/>
        <a:fill>
          <a:solidFill>
            <a:srgbClr val="5B9BD5">
              <a:tint val="40000"/>
            </a:srgbClr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5B9BD5">
              <a:tint val="40000"/>
            </a:srgb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5B9BD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rgbClr val="5B9BD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rgbClr val="FFFFFF"/>
              </a:solidFill>
            </a:ln>
          </a:top>
        </a:tcBdr>
        <a:fill>
          <a:solidFill>
            <a:srgbClr val="5B9BD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rgbClr val="FFFFFF"/>
              </a:solidFill>
            </a:ln>
          </a:bottom>
        </a:tcBdr>
        <a:fill>
          <a:solidFill>
            <a:srgbClr val="5B9BD5"/>
          </a:solidFill>
        </a:fill>
      </a:tcStyle>
    </a:firstRow>
  </a:tblStyle>
  <a:tblStyle styleId="{ED083AE6-46FA-4A59-8FB0-9F97EB1071A0}" styleName="Light Style 3 - Accent 4">
    <a:wholeTbl>
      <a:tcTxStyle>
        <a:fontRef idx="minor">
          <a:srgbClr val="000000"/>
        </a:fontRef>
        <a:srgbClr val="000000"/>
      </a:tcTxStyle>
      <a:tcStyle>
        <a:tcBdr>
          <a:left>
            <a:ln w="12700" cmpd="sng">
              <a:solidFill>
                <a:srgbClr val="FFC000"/>
              </a:solidFill>
            </a:ln>
          </a:left>
          <a:right>
            <a:ln w="12700" cmpd="sng">
              <a:solidFill>
                <a:srgbClr val="FFC000"/>
              </a:solidFill>
            </a:ln>
          </a:right>
          <a:top>
            <a:ln w="12700" cmpd="sng">
              <a:solidFill>
                <a:srgbClr val="FFC000"/>
              </a:solidFill>
            </a:ln>
          </a:top>
          <a:bottom>
            <a:ln w="12700" cmpd="sng">
              <a:solidFill>
                <a:srgbClr val="FFC000"/>
              </a:solidFill>
            </a:ln>
          </a:bottom>
          <a:insideH>
            <a:ln w="12700" cmpd="sng">
              <a:solidFill>
                <a:srgbClr val="FFC000"/>
              </a:solidFill>
            </a:ln>
          </a:insideH>
          <a:insideV>
            <a:ln w="12700" cmpd="sng">
              <a:solidFill>
                <a:srgbClr val="FFC000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rgbClr val="FFC000">
              <a:alpha val="20000"/>
            </a:srgbClr>
          </a:solidFill>
        </a:fill>
      </a:tcStyle>
    </a:band1H>
    <a:band1V>
      <a:tcStyle>
        <a:tcBdr/>
        <a:fill>
          <a:solidFill>
            <a:srgbClr val="FFC000">
              <a:alpha val="20000"/>
            </a:srgb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rgbClr val="FFC000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rgbClr val="FFC000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9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91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0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0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28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3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2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1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1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3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3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8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39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4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4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5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6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7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4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08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09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0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58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2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3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5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22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23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62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3" descr="C:\Users\123\Downloads\t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066"/>
            <a:ext cx="9150460" cy="6858000"/>
          </a:xfrm>
          <a:prstGeom prst="rect">
            <a:avLst/>
          </a:prstGeom>
          <a:noFill/>
        </p:spPr>
      </p:pic>
      <p:pic>
        <p:nvPicPr>
          <p:cNvPr id="20971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5247" y="2723080"/>
            <a:ext cx="1367046" cy="768964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71" name="Прямоугольник 1"/>
          <p:cNvSpPr/>
          <p:nvPr/>
        </p:nvSpPr>
        <p:spPr>
          <a:xfrm>
            <a:off x="1947686" y="0"/>
            <a:ext cx="5248626" cy="13106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Корпоративная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программа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endParaRPr lang="ru-RU" i="1" dirty="0">
              <a:solidFill>
                <a:srgbClr val="7030A0"/>
              </a:solidFill>
            </a:endParaRPr>
          </a:p>
          <a:p>
            <a:pPr algn="ctr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по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укреплению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endParaRPr lang="ru-RU" i="1" dirty="0">
              <a:solidFill>
                <a:srgbClr val="7030A0"/>
              </a:solidFill>
            </a:endParaRPr>
          </a:p>
          <a:p>
            <a:pPr algn="ctr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здоровья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сотрудников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endParaRPr lang="ru-RU" i="1" dirty="0">
              <a:solidFill>
                <a:srgbClr val="7030A0"/>
              </a:solidFill>
            </a:endParaRPr>
          </a:p>
          <a:p>
            <a:pPr algn="ctr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«Здоровым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жить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здорово»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1"/>
          <p:cNvSpPr/>
          <p:nvPr/>
        </p:nvSpPr>
        <p:spPr>
          <a:xfrm>
            <a:off x="3895374" y="5911175"/>
            <a:ext cx="524862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i="1" dirty="0" smtClean="0">
                <a:solidFill>
                  <a:srgbClr val="523961"/>
                </a:solidFill>
              </a:rPr>
              <a:t>Подготовили: </a:t>
            </a:r>
          </a:p>
          <a:p>
            <a:pPr algn="r"/>
            <a:r>
              <a:rPr lang="ru-RU" b="1" i="1" dirty="0" smtClean="0">
                <a:solidFill>
                  <a:srgbClr val="523961"/>
                </a:solidFill>
              </a:rPr>
              <a:t>Бондарева Е.В., заведующий</a:t>
            </a:r>
          </a:p>
          <a:p>
            <a:pPr algn="r"/>
            <a:r>
              <a:rPr lang="ru-RU" b="1" i="1" dirty="0" smtClean="0">
                <a:solidFill>
                  <a:srgbClr val="523961"/>
                </a:solidFill>
              </a:rPr>
              <a:t>Акулова А.С., педагог-психолог</a:t>
            </a:r>
            <a:endParaRPr lang="ru-RU" b="1" i="1" dirty="0">
              <a:solidFill>
                <a:srgbClr val="52396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8" name="Рисунок 209721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834"/>
            <a:ext cx="9144000" cy="6961855"/>
          </a:xfrm>
          <a:prstGeom prst="rect">
            <a:avLst/>
          </a:prstGeom>
        </p:spPr>
      </p:pic>
      <p:sp>
        <p:nvSpPr>
          <p:cNvPr id="1048601" name="Прямоугольник 1"/>
          <p:cNvSpPr/>
          <p:nvPr/>
        </p:nvSpPr>
        <p:spPr>
          <a:xfrm>
            <a:off x="991463" y="78703"/>
            <a:ext cx="7490213" cy="751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en-US" sz="4400" b="1" i="1" dirty="0">
                <a:solidFill>
                  <a:srgbClr val="7030A0"/>
                </a:solidFill>
                <a:latin typeface="Calibri"/>
              </a:rPr>
              <a:t>Спасибо</a:t>
            </a:r>
            <a:r>
              <a:rPr lang="en-US" altLang="en-US" sz="4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4400" b="1" i="1" dirty="0">
                <a:solidFill>
                  <a:srgbClr val="7030A0"/>
                </a:solidFill>
                <a:latin typeface="Calibri"/>
              </a:rPr>
              <a:t>за</a:t>
            </a:r>
            <a:r>
              <a:rPr lang="en-US" altLang="en-US" sz="4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4400" b="1" i="1" dirty="0">
                <a:solidFill>
                  <a:srgbClr val="7030A0"/>
                </a:solidFill>
                <a:latin typeface="Calibri"/>
              </a:rPr>
              <a:t>внимание</a:t>
            </a:r>
            <a:r>
              <a:rPr lang="en-US" altLang="en-US" sz="4400" b="1" i="1" dirty="0">
                <a:solidFill>
                  <a:srgbClr val="7030A0"/>
                </a:solidFill>
                <a:latin typeface="Calibri"/>
              </a:rPr>
              <a:t>! 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8" t="24900" r="28089" b="12709"/>
          <a:stretch/>
        </p:blipFill>
        <p:spPr bwMode="auto">
          <a:xfrm>
            <a:off x="941878" y="801224"/>
            <a:ext cx="7488832" cy="591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Picture 2" descr="https://catherineasquithgallery.com/uploads/posts/2021-02/1613130684_102-p-fon-zhelto-zelenii-belii-1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342" y="0"/>
            <a:ext cx="9168342" cy="6858000"/>
          </a:xfrm>
          <a:prstGeom prst="rect">
            <a:avLst/>
          </a:prstGeom>
          <a:noFill/>
        </p:spPr>
      </p:pic>
      <p:sp>
        <p:nvSpPr>
          <p:cNvPr id="1048586" name="Прямоугольник 1"/>
          <p:cNvSpPr/>
          <p:nvPr/>
        </p:nvSpPr>
        <p:spPr>
          <a:xfrm>
            <a:off x="1619672" y="188640"/>
            <a:ext cx="7128792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7030A0"/>
                </a:solidFill>
              </a:rPr>
              <a:t>Основная цель </a:t>
            </a:r>
            <a:r>
              <a:rPr lang="ru-RU" i="1" dirty="0">
                <a:solidFill>
                  <a:srgbClr val="7030A0"/>
                </a:solidFill>
              </a:rPr>
              <a:t>программы </a:t>
            </a:r>
            <a:r>
              <a:rPr lang="ru-RU" b="1" i="1" dirty="0">
                <a:solidFill>
                  <a:srgbClr val="7030A0"/>
                </a:solidFill>
              </a:rPr>
              <a:t>- </a:t>
            </a:r>
            <a:r>
              <a:rPr lang="ru-RU" i="1" dirty="0">
                <a:solidFill>
                  <a:srgbClr val="7030A0"/>
                </a:solidFill>
              </a:rPr>
              <a:t>сохранение и укрепление здоровья сотрудников детского сада, улучшение качества жизни, формирование культуры общественного здоровья, ответственного отношения к здоровью.</a:t>
            </a:r>
          </a:p>
        </p:txBody>
      </p:sp>
      <p:pic>
        <p:nvPicPr>
          <p:cNvPr id="2097155" name="Picture 3" descr="C:\Users\123\AppData\Local\Temp\Rar$DIa9748.3042\DSC04831.jpg"/>
          <p:cNvPicPr>
            <a:picLocks noChangeAspect="1" noChangeArrowheads="1"/>
          </p:cNvPicPr>
          <p:nvPr/>
        </p:nvPicPr>
        <p:blipFill rotWithShape="1">
          <a:blip r:embed="rId3" cstate="print"/>
          <a:srcRect b="13493"/>
          <a:stretch>
            <a:fillRect/>
          </a:stretch>
        </p:blipFill>
        <p:spPr bwMode="auto">
          <a:xfrm>
            <a:off x="395536" y="1714356"/>
            <a:ext cx="4036673" cy="2327775"/>
          </a:xfrm>
          <a:prstGeom prst="rect">
            <a:avLst/>
          </a:prstGeom>
          <a:noFill/>
        </p:spPr>
      </p:pic>
      <p:pic>
        <p:nvPicPr>
          <p:cNvPr id="2097156" name="Picture 4" descr="C:\Users\123\AppData\Local\Temp\Rar$DIa9748.7370\DSC04837.jpg"/>
          <p:cNvPicPr>
            <a:picLocks noChangeAspect="1" noChangeArrowheads="1"/>
          </p:cNvPicPr>
          <p:nvPr/>
        </p:nvPicPr>
        <p:blipFill rotWithShape="1">
          <a:blip r:embed="rId4" cstate="print"/>
          <a:srcRect b="11249"/>
          <a:stretch>
            <a:fillRect/>
          </a:stretch>
        </p:blipFill>
        <p:spPr bwMode="auto">
          <a:xfrm>
            <a:off x="4355976" y="3933056"/>
            <a:ext cx="4490771" cy="2656819"/>
          </a:xfrm>
          <a:prstGeom prst="rect">
            <a:avLst/>
          </a:prstGeom>
          <a:noFill/>
        </p:spPr>
      </p:pic>
      <p:pic>
        <p:nvPicPr>
          <p:cNvPr id="209715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2" descr="https://catherineasquithgallery.com/uploads/posts/2021-02/1613130684_102-p-fon-zhelto-zelenii-belii-123.pn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342" y="0"/>
            <a:ext cx="9168342" cy="6858000"/>
          </a:xfrm>
          <a:prstGeom prst="rect">
            <a:avLst/>
          </a:prstGeom>
          <a:noFill/>
        </p:spPr>
      </p:pic>
      <p:pic>
        <p:nvPicPr>
          <p:cNvPr id="2097161" name="Picture 9" descr="C:\Users\123\Desktop\2023\Новые фото 2023\изображение_viber_2023-06-05_11-05-27-698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9661" y="3960741"/>
            <a:ext cx="2554827" cy="2636611"/>
          </a:xfrm>
          <a:prstGeom prst="rect">
            <a:avLst/>
          </a:prstGeom>
          <a:noFill/>
        </p:spPr>
      </p:pic>
      <p:sp>
        <p:nvSpPr>
          <p:cNvPr id="1048589" name="Прямоугольник 1"/>
          <p:cNvSpPr/>
          <p:nvPr/>
        </p:nvSpPr>
        <p:spPr>
          <a:xfrm>
            <a:off x="2238516" y="3408836"/>
            <a:ext cx="5248626" cy="3962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Тренинг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«Антистрессовый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фитнес»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2097162" name="Picture 8" descr="C:\Users\123\Desktop\2023\Новые фото 2023\изображение_viber_2023-06-05_11-05-27-536.jpg"/>
          <p:cNvPicPr>
            <a:picLocks/>
          </p:cNvPicPr>
          <p:nvPr/>
        </p:nvPicPr>
        <p:blipFill rotWithShape="1">
          <a:blip r:embed="rId4" cstate="print"/>
          <a:srcRect l="10484"/>
          <a:stretch/>
        </p:blipFill>
        <p:spPr bwMode="auto">
          <a:xfrm>
            <a:off x="107504" y="4045196"/>
            <a:ext cx="2849392" cy="2650382"/>
          </a:xfrm>
          <a:prstGeom prst="rect">
            <a:avLst/>
          </a:prstGeom>
          <a:noFill/>
        </p:spPr>
      </p:pic>
      <p:pic>
        <p:nvPicPr>
          <p:cNvPr id="2097163" name="Picture 7" descr="C:\Users\123\Desktop\2023\Новые фото 2023\изображение_viber_2023-06-05_11-05-26-669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9" y="3960741"/>
            <a:ext cx="3024336" cy="2734838"/>
          </a:xfrm>
          <a:prstGeom prst="rect">
            <a:avLst/>
          </a:prstGeom>
          <a:noFill/>
        </p:spPr>
      </p:pic>
      <p:pic>
        <p:nvPicPr>
          <p:cNvPr id="2097164" name="Picture 3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123\Desktop\2023\Новые фото 2023\изображение_viber_2023-04-05_13-33-04-523.jpg"/>
          <p:cNvPicPr>
            <a:picLocks/>
          </p:cNvPicPr>
          <p:nvPr/>
        </p:nvPicPr>
        <p:blipFill rotWithShape="1">
          <a:blip r:embed="rId7" cstate="print"/>
          <a:srcRect b="11720"/>
          <a:stretch/>
        </p:blipFill>
        <p:spPr bwMode="auto">
          <a:xfrm>
            <a:off x="5436096" y="839820"/>
            <a:ext cx="3528392" cy="2368953"/>
          </a:xfrm>
          <a:prstGeom prst="rect">
            <a:avLst/>
          </a:prstGeom>
          <a:noFill/>
        </p:spPr>
      </p:pic>
      <p:pic>
        <p:nvPicPr>
          <p:cNvPr id="9" name="Picture 3" descr="C:\Users\123\Desktop\2023\Новые фото 2023\изображение_viber_2023-04-05_13-33-05-045.jpg"/>
          <p:cNvPicPr>
            <a:picLocks/>
          </p:cNvPicPr>
          <p:nvPr/>
        </p:nvPicPr>
        <p:blipFill rotWithShape="1">
          <a:blip r:embed="rId8" cstate="print"/>
          <a:srcRect b="16044"/>
          <a:stretch/>
        </p:blipFill>
        <p:spPr bwMode="auto">
          <a:xfrm>
            <a:off x="1384983" y="856777"/>
            <a:ext cx="3637732" cy="2351996"/>
          </a:xfrm>
          <a:prstGeom prst="rect">
            <a:avLst/>
          </a:prstGeom>
          <a:noFill/>
        </p:spPr>
      </p:pic>
      <p:sp>
        <p:nvSpPr>
          <p:cNvPr id="10" name="Прямоугольник 1"/>
          <p:cNvSpPr/>
          <p:nvPr/>
        </p:nvSpPr>
        <p:spPr>
          <a:xfrm>
            <a:off x="2842787" y="255123"/>
            <a:ext cx="5186618" cy="574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Физкультминутки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Picture 2" descr="https://catherineasquithgallery.com/uploads/posts/2021-02/1613130684_102-p-fon-zhelto-zelenii-belii-123.pn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342" y="0"/>
            <a:ext cx="9168342" cy="6858000"/>
          </a:xfrm>
          <a:prstGeom prst="rect">
            <a:avLst/>
          </a:prstGeom>
          <a:noFill/>
        </p:spPr>
      </p:pic>
      <p:pic>
        <p:nvPicPr>
          <p:cNvPr id="2097166" name="Picture 5" descr="C:\Users\123\Desktop\2023\Новые фото 2023\изображение_viber_2023-04-17_19-33-51-24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162" y="1245351"/>
            <a:ext cx="3868604" cy="5158140"/>
          </a:xfrm>
          <a:prstGeom prst="rect">
            <a:avLst/>
          </a:prstGeom>
          <a:noFill/>
        </p:spPr>
      </p:pic>
      <p:pic>
        <p:nvPicPr>
          <p:cNvPr id="2097167" name="Picture 4" descr="C:\Users\123\Desktop\2023\Новые фото 2023\изображение_viber_2023-04-17_19-33-50-924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8521" y="1456625"/>
            <a:ext cx="3562093" cy="4749458"/>
          </a:xfrm>
          <a:prstGeom prst="rect">
            <a:avLst/>
          </a:prstGeom>
          <a:noFill/>
        </p:spPr>
      </p:pic>
      <p:sp>
        <p:nvSpPr>
          <p:cNvPr id="1048590" name="Прямоугольник 1"/>
          <p:cNvSpPr/>
          <p:nvPr/>
        </p:nvSpPr>
        <p:spPr>
          <a:xfrm>
            <a:off x="2431463" y="310255"/>
            <a:ext cx="5788131" cy="701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Туристический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поход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в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спортивно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-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оздоровительный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комплекс</a:t>
            </a:r>
            <a:r>
              <a:rPr lang="en-US" altLang="en-US" sz="20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000" b="1" i="1" dirty="0">
                <a:solidFill>
                  <a:srgbClr val="7030A0"/>
                </a:solidFill>
                <a:latin typeface="Calibri"/>
              </a:rPr>
              <a:t>«Орлёнок»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2097168" name="Picture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Picture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-756592" y="-2742487"/>
            <a:ext cx="1159789" cy="1228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74" name="Рисунок 2097173"/>
          <p:cNvPicPr>
            <a:picLocks/>
          </p:cNvPicPr>
          <p:nvPr/>
        </p:nvPicPr>
        <p:blipFill rotWithShape="1">
          <a:blip r:embed="rId3"/>
          <a:srcRect b="5211"/>
          <a:stretch/>
        </p:blipFill>
        <p:spPr>
          <a:xfrm rot="19218">
            <a:off x="12551" y="-150823"/>
            <a:ext cx="9182466" cy="6983211"/>
          </a:xfrm>
          <a:prstGeom prst="rect">
            <a:avLst/>
          </a:prstGeom>
        </p:spPr>
      </p:pic>
      <p:pic>
        <p:nvPicPr>
          <p:cNvPr id="2097175" name="Рисунок 209717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03197" y="1562782"/>
            <a:ext cx="4102503" cy="3076877"/>
          </a:xfrm>
          <a:prstGeom prst="rect">
            <a:avLst/>
          </a:prstGeom>
        </p:spPr>
      </p:pic>
      <p:pic>
        <p:nvPicPr>
          <p:cNvPr id="2097176" name="Рисунок 209717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942607" y="3682095"/>
            <a:ext cx="3942779" cy="2957084"/>
          </a:xfrm>
          <a:prstGeom prst="rect">
            <a:avLst/>
          </a:prstGeom>
        </p:spPr>
      </p:pic>
      <p:sp>
        <p:nvSpPr>
          <p:cNvPr id="1048592" name="Прямоугольник 1"/>
          <p:cNvSpPr/>
          <p:nvPr/>
        </p:nvSpPr>
        <p:spPr>
          <a:xfrm>
            <a:off x="4942607" y="908720"/>
            <a:ext cx="3184532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Посещение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интересных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мест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города</a:t>
            </a:r>
            <a:endParaRPr lang="ru-RU" sz="3200" i="1" dirty="0">
              <a:solidFill>
                <a:srgbClr val="7030A0"/>
              </a:solidFill>
            </a:endParaRPr>
          </a:p>
        </p:txBody>
      </p:sp>
      <p:pic>
        <p:nvPicPr>
          <p:cNvPr id="2097177" name="Picture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-150506"/>
            <a:ext cx="3023658" cy="1700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6" name="Рисунок 2097185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60887" y="-10584"/>
            <a:ext cx="9304887" cy="7193943"/>
          </a:xfrm>
          <a:prstGeom prst="rect">
            <a:avLst/>
          </a:prstGeom>
        </p:spPr>
      </p:pic>
      <p:pic>
        <p:nvPicPr>
          <p:cNvPr id="2097187" name="Picture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88" name="Picture 3"/>
          <p:cNvPicPr>
            <a:picLocks/>
          </p:cNvPicPr>
          <p:nvPr/>
        </p:nvPicPr>
        <p:blipFill>
          <a:blip r:embed="rId4"/>
          <a:srcRect l="30586" t="13629" r="32901" b="14680"/>
          <a:stretch>
            <a:fillRect/>
          </a:stretch>
        </p:blipFill>
        <p:spPr bwMode="auto">
          <a:xfrm>
            <a:off x="242876" y="3586387"/>
            <a:ext cx="2726741" cy="301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89" name="Picture 2"/>
          <p:cNvPicPr>
            <a:picLocks/>
          </p:cNvPicPr>
          <p:nvPr/>
        </p:nvPicPr>
        <p:blipFill>
          <a:blip r:embed="rId5" cstate="print"/>
          <a:srcRect l="32045" t="13460" r="32397" b="14712"/>
          <a:stretch>
            <a:fillRect/>
          </a:stretch>
        </p:blipFill>
        <p:spPr bwMode="auto">
          <a:xfrm>
            <a:off x="2969617" y="839820"/>
            <a:ext cx="2776688" cy="3186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0" name="Рисунок 2097189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5852798" y="1812879"/>
            <a:ext cx="2868078" cy="4642037"/>
          </a:xfrm>
          <a:prstGeom prst="rect">
            <a:avLst/>
          </a:prstGeom>
        </p:spPr>
      </p:pic>
      <p:sp>
        <p:nvSpPr>
          <p:cNvPr id="1048593" name="Прямоугольник 1"/>
          <p:cNvSpPr/>
          <p:nvPr/>
        </p:nvSpPr>
        <p:spPr>
          <a:xfrm>
            <a:off x="5959467" y="464139"/>
            <a:ext cx="3184532" cy="1348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Распространение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информации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в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соцсетях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. 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1" name="Рисунок 2097190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21526114">
            <a:off x="-468365" y="-329812"/>
            <a:ext cx="10670726" cy="7434042"/>
          </a:xfrm>
          <a:prstGeom prst="rect">
            <a:avLst/>
          </a:prstGeom>
        </p:spPr>
      </p:pic>
      <p:pic>
        <p:nvPicPr>
          <p:cNvPr id="2097192" name="Рисунок 2097191"/>
          <p:cNvPicPr>
            <a:picLocks/>
          </p:cNvPicPr>
          <p:nvPr/>
        </p:nvPicPr>
        <p:blipFill>
          <a:blip r:embed="rId3"/>
          <a:srcRect l="26522" t="40229" r="13707"/>
          <a:stretch>
            <a:fillRect/>
          </a:stretch>
        </p:blipFill>
        <p:spPr>
          <a:xfrm>
            <a:off x="5111550" y="1005164"/>
            <a:ext cx="4032448" cy="3471567"/>
          </a:xfrm>
          <a:prstGeom prst="rect">
            <a:avLst/>
          </a:prstGeom>
        </p:spPr>
      </p:pic>
      <p:sp>
        <p:nvSpPr>
          <p:cNvPr id="1048594" name="Прямоугольник 1"/>
          <p:cNvSpPr/>
          <p:nvPr/>
        </p:nvSpPr>
        <p:spPr>
          <a:xfrm>
            <a:off x="1769095" y="464139"/>
            <a:ext cx="7374903" cy="5105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Мы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команда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и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вместе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мы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сила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!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2097193" name="Picture 6" descr="C:\Users\123\Desktop\2023\Новые фото 2023\изображение_viber_2023-05-20_18-02-57-581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1281" y="1005164"/>
            <a:ext cx="3435717" cy="2579998"/>
          </a:xfrm>
          <a:prstGeom prst="rect">
            <a:avLst/>
          </a:prstGeom>
          <a:noFill/>
        </p:spPr>
      </p:pic>
      <p:pic>
        <p:nvPicPr>
          <p:cNvPr id="2097194" name="Picture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1"/>
          <p:cNvSpPr/>
          <p:nvPr/>
        </p:nvSpPr>
        <p:spPr>
          <a:xfrm>
            <a:off x="-108670" y="3526386"/>
            <a:ext cx="522007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Кроссфит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в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«Долину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тёплого</a:t>
            </a:r>
            <a:r>
              <a:rPr lang="en-US" altLang="en-US" sz="28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2800" b="1" i="1" dirty="0">
                <a:solidFill>
                  <a:srgbClr val="7030A0"/>
                </a:solidFill>
                <a:latin typeface="Calibri"/>
              </a:rPr>
              <a:t>ручья»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8" name="Picture 2" descr="https://sun9-78.userapi.com/impg/3_6tuHpNtLQt6FBbYD8X_UF3vDi65CzosM9v-w/V4HLKgIC0Yk.jpg?size=453x604&amp;quality=95&amp;sign=3be2fbfb3adb02f7e1e4405758680c70&amp;c_uniq_tag=6f478g0-QruWe_dL-RB__W5iAE5mp7aU1x8RuP8zsoM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62"/>
          <a:stretch/>
        </p:blipFill>
        <p:spPr bwMode="auto">
          <a:xfrm>
            <a:off x="2195736" y="4007209"/>
            <a:ext cx="2844336" cy="303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40.userapi.com/impg/aTruSsA06AiuZwKbe3PCJQBpjI9KJvsuFWV3ug/GNh-Yagjgvc.jpg?size=604x453&amp;quality=95&amp;sign=a69e4c04a78a74c2b481195654652d34&amp;c_uniq_tag=TisQH0Sd-8Ab6zmfdDKgUuggOAZ0bBCqX6ge2nKzHlc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995" y="4415039"/>
            <a:ext cx="3371585" cy="252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9" name="Рисунок 209719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0519" y="0"/>
            <a:ext cx="9154519" cy="6865889"/>
          </a:xfrm>
          <a:prstGeom prst="rect">
            <a:avLst/>
          </a:prstGeom>
        </p:spPr>
      </p:pic>
      <p:sp>
        <p:nvSpPr>
          <p:cNvPr id="1048596" name="Прямоугольник 1"/>
          <p:cNvSpPr/>
          <p:nvPr/>
        </p:nvSpPr>
        <p:spPr>
          <a:xfrm>
            <a:off x="1308355" y="93933"/>
            <a:ext cx="4966735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Ежедневно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развиваемся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и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двигаемся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только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вперёд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.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https://sun9-19.userapi.com/impg/J3XGRLdzc4584ao6QqxKMds3bWUgAZT1dJGOMg/KMyo__l2ASk.jpg?size=900x1600&amp;quality=96&amp;sign=c489aad5533bf41a32632c9cde27026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1943538" cy="316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9.userapi.com/impg/CmnM8VAYrTw090BnvCZrocHrSilspUFgo9WnTg/IrvMtNC8XQA.jpg?size=807x604&amp;quality=95&amp;sign=c8f8b74f305a88fee33cb7e3623bddc3&amp;c_uniq_tag=1oWsTCTsnbslEpNRfvPrcsvRn_Yq_Ucscat5yd_D_HA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4" t="9133" r="6674" b="13366"/>
          <a:stretch/>
        </p:blipFill>
        <p:spPr bwMode="auto">
          <a:xfrm>
            <a:off x="5404176" y="3068960"/>
            <a:ext cx="3615404" cy="255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4.userapi.com/impg/XBuaCafY3xteg-c9t8RFa741CJQYxuyj6l85fw/Snyx9mcCWdw.jpg?size=604x514&amp;quality=96&amp;sign=35ac6a73f09e44408375a0b35b06a22d&amp;c_uniq_tag=X4XCKXXt5_DoZpk2z992NpQo6CcDeQTSze5KYu5ihEM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" r="6431"/>
          <a:stretch/>
        </p:blipFill>
        <p:spPr bwMode="auto">
          <a:xfrm>
            <a:off x="2699792" y="4538101"/>
            <a:ext cx="245676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18.userapi.com/impg/gGCp286fyUh4EgNp6jcTdQWMns2wWkMPoQbtcA/d4sib4KmiHU.jpg?size=604x453&amp;quality=95&amp;sign=7221f45471446dc8d1a71f3472ad39fe&amp;c_uniq_tag=f3mxymj4RIld2taI7Rx20Hv_6GcONTeiq46vwJyJL5w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" y="1491799"/>
            <a:ext cx="3024361" cy="226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un9-35.userapi.com/impg/AxcZhRLxNhHaRPxl4rKPB-SpEL85KSR361sOfw/1sqvx_bh0rc.jpg?size=604x423&amp;quality=95&amp;sign=007e581b5677d7e3c3b16662760c7427&amp;c_uniq_tag=LEROFsdDO-j6YRBYUs8Ww9oPSvDRkjERcVHbsRXEBFE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451" y="620688"/>
            <a:ext cx="3373129" cy="236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un9-70.userapi.com/impg/qVPfi_VslzOEEduKmG-jWkagqMbNmJ3IGcb1lQ/g90IJGfmhyI.jpg?size=604x604&amp;quality=95&amp;sign=9e211636514c352b55f4e7c1d801663b&amp;c_uniq_tag=uoodd6I0tKOeiOWx4RdWCwkI-jIsJJ-c2MHdIEcGRos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66703"/>
            <a:ext cx="2480503" cy="248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756592" y="-10584"/>
            <a:ext cx="3023658" cy="1700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2" name="Рисунок 209721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445693" y="-118509"/>
            <a:ext cx="9713717" cy="7063533"/>
          </a:xfrm>
          <a:prstGeom prst="rect">
            <a:avLst/>
          </a:prstGeom>
        </p:spPr>
      </p:pic>
      <p:sp>
        <p:nvSpPr>
          <p:cNvPr id="1048599" name="Прямоугольник 1"/>
          <p:cNvSpPr/>
          <p:nvPr/>
        </p:nvSpPr>
        <p:spPr>
          <a:xfrm>
            <a:off x="1047700" y="311499"/>
            <a:ext cx="6096580" cy="10566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Посещение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культурных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ru-RU" altLang="en-US" sz="3200" b="1" i="1" dirty="0">
                <a:solidFill>
                  <a:srgbClr val="7030A0"/>
                </a:solidFill>
                <a:latin typeface="Calibri"/>
              </a:rPr>
              <a:t>мероприятий</a:t>
            </a:r>
            <a:r>
              <a:rPr lang="en-US" altLang="en-US" sz="3200" b="1" i="1" dirty="0">
                <a:solidFill>
                  <a:srgbClr val="7030A0"/>
                </a:solidFill>
                <a:latin typeface="Calibri"/>
              </a:rPr>
              <a:t>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5122" name="Picture 2" descr="https://sun9-47.userapi.com/impg/LCtehqWWBXNrJazW3z8uBjJDE2YcfNgpXpeODQ/jicbhlwxec8.jpg?size=604x453&amp;quality=95&amp;sign=044ebf9492f6d2caa8d97c2cfbc6dc51&amp;c_uniq_tag=i5Bwfx4NGSNLsaztbzVYZlHlLtrxCAw8TcNs2HCqGrg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027" y="1772816"/>
            <a:ext cx="57531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8.userapi.com/impg/W0SDFJWLTkVrU74tLCY6lnlguFbyfGHbwUX7GQ/ImVNa1Zqfbc.jpg?size=604x453&amp;quality=95&amp;sign=5777977b7a56a8d886a0ac771f25f563&amp;c_uniq_tag=AcCp9s6ImRNlFkOQXehrcmtQw1y9y0cZXJM1IGacZ3c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805" y="3302416"/>
            <a:ext cx="3185739" cy="238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116632" y="-118509"/>
            <a:ext cx="3023658" cy="17008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6" descr="1707914632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170791463265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2" t="16225" r="25044" b="16631"/>
          <a:stretch/>
        </p:blipFill>
        <p:spPr bwMode="auto">
          <a:xfrm>
            <a:off x="5796136" y="863327"/>
            <a:ext cx="29432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100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7</cp:revision>
  <dcterms:created xsi:type="dcterms:W3CDTF">2024-02-08T21:21:48Z</dcterms:created>
  <dcterms:modified xsi:type="dcterms:W3CDTF">2024-03-29T08:40:24Z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0ac03300b4904eeb8a215e8914953157</vt:lpwstr>
  </property>
</Properties>
</file>