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62" r:id="rId6"/>
    <p:sldId id="265" r:id="rId7"/>
    <p:sldId id="267" r:id="rId8"/>
    <p:sldId id="264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pridnestrovie-daily.net/wp-content/uploads/2022/09/spo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500306"/>
            <a:ext cx="6115816" cy="489265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357298"/>
            <a:ext cx="7772400" cy="1470025"/>
          </a:xfrm>
        </p:spPr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Ресурсное обеспечение проекта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428868"/>
            <a:ext cx="8643998" cy="1752600"/>
          </a:xfrm>
          <a:effectLst>
            <a:outerShdw blurRad="50800" dist="50800" dir="5400000" algn="ctr" rotWithShape="0">
              <a:srgbClr val="000000">
                <a:alpha val="77000"/>
              </a:srgbClr>
            </a:outerShdw>
          </a:effectLst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«Здоровые решения»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571480"/>
            <a:ext cx="721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«Детский сад № 53»г. Глазов, Удмуртская Республика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GFEPhWVn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6357950" cy="28412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714412" y="3000372"/>
            <a:ext cx="5715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Кольца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 descr="fvSAAEqTZf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3571876"/>
            <a:ext cx="5429256" cy="24261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86116" y="6000768"/>
            <a:ext cx="5715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Бревно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928934"/>
            <a:ext cx="5715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Тропа здоровья</a:t>
            </a:r>
            <a:endParaRPr lang="ru-RU" dirty="0"/>
          </a:p>
        </p:txBody>
      </p:sp>
      <p:pic>
        <p:nvPicPr>
          <p:cNvPr id="7" name="Рисунок 6" descr="auRUSJfs1a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929322" cy="2649666"/>
          </a:xfrm>
          <a:prstGeom prst="rect">
            <a:avLst/>
          </a:prstGeom>
        </p:spPr>
      </p:pic>
      <p:pic>
        <p:nvPicPr>
          <p:cNvPr id="8" name="Рисунок 7" descr="j9J8HitW8t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3429000"/>
            <a:ext cx="3571900" cy="26789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71934" y="6150114"/>
            <a:ext cx="5715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Шахматное поле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JZbgL0WEJ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00108"/>
            <a:ext cx="9144000" cy="40862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71604" y="5500702"/>
            <a:ext cx="5715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Шахматы большие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G_536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214290"/>
            <a:ext cx="3143248" cy="3143248"/>
          </a:xfrm>
          <a:prstGeom prst="rect">
            <a:avLst/>
          </a:prstGeom>
        </p:spPr>
      </p:pic>
      <p:pic>
        <p:nvPicPr>
          <p:cNvPr id="8" name="Рисунок 7" descr="IMG_536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214290"/>
            <a:ext cx="3071834" cy="3071834"/>
          </a:xfrm>
          <a:prstGeom prst="rect">
            <a:avLst/>
          </a:prstGeom>
        </p:spPr>
      </p:pic>
      <p:pic>
        <p:nvPicPr>
          <p:cNvPr id="9" name="Рисунок 8" descr="IMG_536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430" y="142852"/>
            <a:ext cx="2061847" cy="351468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43042" y="3929066"/>
            <a:ext cx="57150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Tx/>
              <a:buChar char="-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бручи</a:t>
            </a:r>
          </a:p>
          <a:p>
            <a:pPr algn="ctr">
              <a:buFontTx/>
              <a:buChar char="-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какалки</a:t>
            </a:r>
          </a:p>
          <a:p>
            <a:pPr algn="ctr">
              <a:buFontTx/>
              <a:buChar char="-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мячи</a:t>
            </a:r>
          </a:p>
          <a:p>
            <a:pPr algn="ctr">
              <a:buFontTx/>
              <a:buChar char="-"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642974" y="5643578"/>
            <a:ext cx="5715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Информационный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стенд</a:t>
            </a:r>
            <a:endParaRPr lang="ru-RU" sz="1200" dirty="0"/>
          </a:p>
        </p:txBody>
      </p:sp>
      <p:pic>
        <p:nvPicPr>
          <p:cNvPr id="4" name="Рисунок 3" descr="2d6K9kOAtn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571480"/>
            <a:ext cx="2234080" cy="5000636"/>
          </a:xfrm>
          <a:prstGeom prst="rect">
            <a:avLst/>
          </a:prstGeom>
        </p:spPr>
      </p:pic>
      <p:pic>
        <p:nvPicPr>
          <p:cNvPr id="5" name="Рисунок 4" descr="GQYKxwtCtY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4079" y="571480"/>
            <a:ext cx="2234069" cy="50006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57620" y="5643578"/>
            <a:ext cx="5715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Набор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для игры в лапту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портфолио Николаева Наталия Леонидовна дс 53\аттестация высшая\2024-02-24_22-25-0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28604"/>
            <a:ext cx="7215238" cy="52029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28794" y="5643578"/>
            <a:ext cx="571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Газета детского сада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_53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1414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536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2857496"/>
            <a:ext cx="2898564" cy="3864752"/>
          </a:xfrm>
          <a:prstGeom prst="rect">
            <a:avLst/>
          </a:prstGeom>
        </p:spPr>
      </p:pic>
      <p:pic>
        <p:nvPicPr>
          <p:cNvPr id="15362" name="Picture 2" descr="C:\Users\user\Desktop\портфолио Николаева Наталия Леонидовна дс 53\приложения к портфолио\Сведения о педработнике\другое\подзарядка для всех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3143273" cy="4191031"/>
          </a:xfrm>
          <a:prstGeom prst="rect">
            <a:avLst/>
          </a:prstGeom>
          <a:noFill/>
        </p:spPr>
      </p:pic>
      <p:pic>
        <p:nvPicPr>
          <p:cNvPr id="4" name="Рисунок 3" descr="IMG_533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214290"/>
            <a:ext cx="2970002" cy="396000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44</Words>
  <PresentationFormat>Экран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Ресурсное обеспечение проекта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Ресурсное обеспечение проекта</dc:title>
  <dc:creator>user</dc:creator>
  <cp:lastModifiedBy>user</cp:lastModifiedBy>
  <cp:revision>7</cp:revision>
  <dcterms:created xsi:type="dcterms:W3CDTF">2024-04-07T13:11:18Z</dcterms:created>
  <dcterms:modified xsi:type="dcterms:W3CDTF">2024-04-07T13:52:55Z</dcterms:modified>
</cp:coreProperties>
</file>