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4"/>
  </p:sldMasterIdLst>
  <p:sldIdLst>
    <p:sldId id="260" r:id="rId5"/>
    <p:sldId id="268" r:id="rId6"/>
    <p:sldId id="259" r:id="rId7"/>
    <p:sldId id="262" r:id="rId8"/>
    <p:sldId id="263" r:id="rId9"/>
    <p:sldId id="261" r:id="rId10"/>
    <p:sldId id="269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18" Type="http://schemas.openxmlformats.org/officeDocument/2006/relationships/image" Target="../media/image2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17" Type="http://schemas.openxmlformats.org/officeDocument/2006/relationships/image" Target="../media/image22.png"/><Relationship Id="rId2" Type="http://schemas.openxmlformats.org/officeDocument/2006/relationships/image" Target="../media/image7.svg"/><Relationship Id="rId16" Type="http://schemas.openxmlformats.org/officeDocument/2006/relationships/image" Target="../media/image21.svg"/><Relationship Id="rId20" Type="http://schemas.openxmlformats.org/officeDocument/2006/relationships/image" Target="../media/image25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svg"/><Relationship Id="rId19" Type="http://schemas.openxmlformats.org/officeDocument/2006/relationships/image" Target="../media/image24.png"/><Relationship Id="rId4" Type="http://schemas.openxmlformats.org/officeDocument/2006/relationships/image" Target="../media/image9.svg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18" Type="http://schemas.openxmlformats.org/officeDocument/2006/relationships/image" Target="../media/image2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17" Type="http://schemas.openxmlformats.org/officeDocument/2006/relationships/image" Target="../media/image22.png"/><Relationship Id="rId2" Type="http://schemas.openxmlformats.org/officeDocument/2006/relationships/image" Target="../media/image7.svg"/><Relationship Id="rId16" Type="http://schemas.openxmlformats.org/officeDocument/2006/relationships/image" Target="../media/image21.svg"/><Relationship Id="rId20" Type="http://schemas.openxmlformats.org/officeDocument/2006/relationships/image" Target="../media/image25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svg"/><Relationship Id="rId19" Type="http://schemas.openxmlformats.org/officeDocument/2006/relationships/image" Target="../media/image24.png"/><Relationship Id="rId4" Type="http://schemas.openxmlformats.org/officeDocument/2006/relationships/image" Target="../media/image9.svg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7A97FB-8A5D-40B1-9CA8-5C49CC522F74}" type="doc">
      <dgm:prSet loTypeId="urn:microsoft.com/office/officeart/2005/8/layout/vList3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0BC65D-378B-4EA7-A1C3-2EC4E20D2AC0}">
      <dgm:prSet phldrT="[Текст]" custT="1"/>
      <dgm:spPr/>
      <dgm:t>
        <a:bodyPr/>
        <a:lstStyle/>
        <a:p>
          <a:pPr algn="ctr">
            <a:buFont typeface="+mj-lt"/>
            <a:buAutoNum type="arabicPeriod"/>
          </a:pPr>
          <a:r>
            <a:rPr lang="ru-RU" sz="16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Регулярные медицинские обследования </a:t>
          </a:r>
          <a:r>
            <a:rPr lang="ru-RU" sz="16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— раннее выявление и предотвращение заболеваний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37585A6-2610-461D-97CA-2407EC6DA7AB}" type="parTrans" cxnId="{045D6DAE-BCC3-4A8C-BD49-48FD73042D7B}">
      <dgm:prSet/>
      <dgm:spPr/>
      <dgm:t>
        <a:bodyPr/>
        <a:lstStyle/>
        <a:p>
          <a:endParaRPr lang="ru-RU"/>
        </a:p>
      </dgm:t>
    </dgm:pt>
    <dgm:pt modelId="{658ABBB5-F7FC-4352-889C-FA6DDCEF4D6D}" type="sibTrans" cxnId="{045D6DAE-BCC3-4A8C-BD49-48FD73042D7B}">
      <dgm:prSet/>
      <dgm:spPr/>
      <dgm:t>
        <a:bodyPr/>
        <a:lstStyle/>
        <a:p>
          <a:endParaRPr lang="ru-RU"/>
        </a:p>
      </dgm:t>
    </dgm:pt>
    <dgm:pt modelId="{89F78D56-0361-494A-ACF6-C4D03D35D991}">
      <dgm:prSet phldrT="[Текст]" custT="1"/>
      <dgm:spPr/>
      <dgm:t>
        <a:bodyPr/>
        <a:lstStyle/>
        <a:p>
          <a:pPr>
            <a:buFont typeface="+mj-lt"/>
            <a:buAutoNum type="arabicPeriod"/>
          </a:pPr>
          <a:r>
            <a:rPr lang="ru-RU" sz="16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Комплексные медицинские услуги</a:t>
          </a:r>
          <a:r>
            <a:rPr lang="ru-RU" sz="16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 — охват всех членов профсоюза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DAF8DF-A03E-416E-9D03-1A8D9E601CFA}" type="parTrans" cxnId="{BC59698F-61C7-4F83-95B4-12C70DA9D44E}">
      <dgm:prSet/>
      <dgm:spPr/>
      <dgm:t>
        <a:bodyPr/>
        <a:lstStyle/>
        <a:p>
          <a:endParaRPr lang="ru-RU"/>
        </a:p>
      </dgm:t>
    </dgm:pt>
    <dgm:pt modelId="{F84CD344-AAA6-47E8-9B4E-F4D9BB63A4C6}" type="sibTrans" cxnId="{BC59698F-61C7-4F83-95B4-12C70DA9D44E}">
      <dgm:prSet/>
      <dgm:spPr/>
      <dgm:t>
        <a:bodyPr/>
        <a:lstStyle/>
        <a:p>
          <a:endParaRPr lang="ru-RU"/>
        </a:p>
      </dgm:t>
    </dgm:pt>
    <dgm:pt modelId="{89528D21-07CC-49C2-81EE-E06341A28392}">
      <dgm:prSet phldrT="[Текст]" custT="1"/>
      <dgm:spPr/>
      <dgm:t>
        <a:bodyPr/>
        <a:lstStyle/>
        <a:p>
          <a:r>
            <a:rPr lang="ru-RU" sz="16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Кампании вакцинации</a:t>
          </a:r>
          <a:r>
            <a:rPr lang="ru-RU" sz="16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 — профилактика инфекционных заболеваний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438F87-7A8E-4260-BACA-10EF3DD9D1B5}" type="parTrans" cxnId="{601A14B1-B1C4-495D-AA7B-6E367DB26E67}">
      <dgm:prSet/>
      <dgm:spPr/>
      <dgm:t>
        <a:bodyPr/>
        <a:lstStyle/>
        <a:p>
          <a:endParaRPr lang="ru-RU"/>
        </a:p>
      </dgm:t>
    </dgm:pt>
    <dgm:pt modelId="{345A3A6C-6FBC-48C3-92B3-3C585CD07BA6}" type="sibTrans" cxnId="{601A14B1-B1C4-495D-AA7B-6E367DB26E67}">
      <dgm:prSet/>
      <dgm:spPr/>
      <dgm:t>
        <a:bodyPr/>
        <a:lstStyle/>
        <a:p>
          <a:endParaRPr lang="ru-RU"/>
        </a:p>
      </dgm:t>
    </dgm:pt>
    <dgm:pt modelId="{4E5F5652-DEF8-4DCC-AEAE-BEEC2EFFBDDE}">
      <dgm:prSet phldrT="[Текст]" custT="1"/>
      <dgm:spPr/>
      <dgm:t>
        <a:bodyPr/>
        <a:lstStyle/>
        <a:p>
          <a:r>
            <a:rPr lang="ru-RU" sz="16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Социально-психологическая поддержка</a:t>
          </a:r>
          <a:r>
            <a:rPr lang="ru-RU" sz="16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 — улучшение эмоционального благополучия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7E258F-8D5F-43F2-AF4B-9BF45BD4D1BF}" type="parTrans" cxnId="{953D0E74-8729-4170-914C-B8DA1EE512E0}">
      <dgm:prSet/>
      <dgm:spPr/>
      <dgm:t>
        <a:bodyPr/>
        <a:lstStyle/>
        <a:p>
          <a:endParaRPr lang="ru-RU"/>
        </a:p>
      </dgm:t>
    </dgm:pt>
    <dgm:pt modelId="{2D737AD8-5471-49D7-AB0C-22ACC516C532}" type="sibTrans" cxnId="{953D0E74-8729-4170-914C-B8DA1EE512E0}">
      <dgm:prSet/>
      <dgm:spPr/>
      <dgm:t>
        <a:bodyPr/>
        <a:lstStyle/>
        <a:p>
          <a:endParaRPr lang="ru-RU"/>
        </a:p>
      </dgm:t>
    </dgm:pt>
    <dgm:pt modelId="{9BE3986C-0349-4618-970F-3DAD566630EE}">
      <dgm:prSet custT="1"/>
      <dgm:spPr/>
      <dgm:t>
        <a:bodyPr/>
        <a:lstStyle/>
        <a:p>
          <a:r>
            <a:rPr lang="ru-RU" sz="16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Программы физического развития</a:t>
          </a:r>
          <a:r>
            <a:rPr lang="ru-RU" sz="16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 — специальные предложения по фитнесу и оздоровлению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281516-67FA-4797-BA7A-11E83B85CB10}" type="parTrans" cxnId="{051ABEAB-4710-4EC6-A153-5EF34A9CBFA1}">
      <dgm:prSet/>
      <dgm:spPr/>
      <dgm:t>
        <a:bodyPr/>
        <a:lstStyle/>
        <a:p>
          <a:endParaRPr lang="ru-RU"/>
        </a:p>
      </dgm:t>
    </dgm:pt>
    <dgm:pt modelId="{4E26E6D9-FB3C-4985-8A10-9B7CB4B7D09C}" type="sibTrans" cxnId="{051ABEAB-4710-4EC6-A153-5EF34A9CBFA1}">
      <dgm:prSet/>
      <dgm:spPr/>
      <dgm:t>
        <a:bodyPr/>
        <a:lstStyle/>
        <a:p>
          <a:endParaRPr lang="ru-RU"/>
        </a:p>
      </dgm:t>
    </dgm:pt>
    <dgm:pt modelId="{60B33FE1-8F8C-4697-BB59-7C660A8E1DC4}">
      <dgm:prSet custT="1"/>
      <dgm:spPr/>
      <dgm:t>
        <a:bodyPr/>
        <a:lstStyle/>
        <a:p>
          <a:r>
            <a:rPr lang="ru-RU" sz="16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Образовательные программы</a:t>
          </a:r>
          <a:r>
            <a:rPr lang="ru-RU" sz="16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 — знания о здоровом образе жизни и питании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70FAEF-1261-4E32-8B79-B5D8F7E923E5}" type="parTrans" cxnId="{536146DF-2FC0-4E21-986C-AF93CC584358}">
      <dgm:prSet/>
      <dgm:spPr/>
      <dgm:t>
        <a:bodyPr/>
        <a:lstStyle/>
        <a:p>
          <a:endParaRPr lang="ru-RU"/>
        </a:p>
      </dgm:t>
    </dgm:pt>
    <dgm:pt modelId="{15398CC1-9B46-4101-9148-746F8B509036}" type="sibTrans" cxnId="{536146DF-2FC0-4E21-986C-AF93CC584358}">
      <dgm:prSet/>
      <dgm:spPr/>
      <dgm:t>
        <a:bodyPr/>
        <a:lstStyle/>
        <a:p>
          <a:endParaRPr lang="ru-RU"/>
        </a:p>
      </dgm:t>
    </dgm:pt>
    <dgm:pt modelId="{1044FC10-52F3-4A6E-B5D5-1798F0ACB25B}">
      <dgm:prSet custT="1"/>
      <dgm:spPr/>
      <dgm:t>
        <a:bodyPr/>
        <a:lstStyle/>
        <a:p>
          <a:r>
            <a:rPr lang="en-US" sz="16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      </a:t>
          </a:r>
          <a:r>
            <a:rPr lang="ru-RU" sz="16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Активизация участия</a:t>
          </a:r>
          <a:r>
            <a:rPr lang="ru-RU" sz="16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 в профсоюзных мероприятиях, способствующих улучшению здоровья и социального благополучия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310097-8201-4D24-B97E-1B1627213C50}" type="parTrans" cxnId="{5297C24C-7E36-47BC-9766-F32723A015FD}">
      <dgm:prSet/>
      <dgm:spPr/>
      <dgm:t>
        <a:bodyPr/>
        <a:lstStyle/>
        <a:p>
          <a:endParaRPr lang="ru-RU"/>
        </a:p>
      </dgm:t>
    </dgm:pt>
    <dgm:pt modelId="{B28B6596-697E-4CCB-A0E7-86170BED4D99}" type="sibTrans" cxnId="{5297C24C-7E36-47BC-9766-F32723A015FD}">
      <dgm:prSet/>
      <dgm:spPr/>
      <dgm:t>
        <a:bodyPr/>
        <a:lstStyle/>
        <a:p>
          <a:endParaRPr lang="ru-RU"/>
        </a:p>
      </dgm:t>
    </dgm:pt>
    <dgm:pt modelId="{40B4222D-3A81-4CD6-B8A0-66C90B174F7F}">
      <dgm:prSet custT="1"/>
      <dgm:spPr/>
      <dgm:t>
        <a:bodyPr/>
        <a:lstStyle/>
        <a:p>
          <a:r>
            <a:rPr lang="ru-RU" sz="16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Укрепление профсоюза </a:t>
          </a:r>
          <a:r>
            <a:rPr lang="ru-RU" sz="16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как основного защитника здоровья и безопасности в образовательной и рабочей среде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D898A7-30EC-4C00-8CA3-CCB099F39072}" type="parTrans" cxnId="{D1B65D7C-737B-4DDC-B492-1EC3C80652AA}">
      <dgm:prSet/>
      <dgm:spPr/>
      <dgm:t>
        <a:bodyPr/>
        <a:lstStyle/>
        <a:p>
          <a:endParaRPr lang="ru-RU"/>
        </a:p>
      </dgm:t>
    </dgm:pt>
    <dgm:pt modelId="{28917258-1453-4C34-AB05-42A8578A4D39}" type="sibTrans" cxnId="{D1B65D7C-737B-4DDC-B492-1EC3C80652AA}">
      <dgm:prSet/>
      <dgm:spPr/>
      <dgm:t>
        <a:bodyPr/>
        <a:lstStyle/>
        <a:p>
          <a:endParaRPr lang="ru-RU"/>
        </a:p>
      </dgm:t>
    </dgm:pt>
    <dgm:pt modelId="{CD09E4D6-A032-4F3E-80EC-8734378A9E8B}">
      <dgm:prSet custT="1"/>
      <dgm:spPr/>
      <dgm:t>
        <a:bodyPr/>
        <a:lstStyle/>
        <a:p>
          <a:r>
            <a:rPr lang="ru-RU" sz="16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Финансовая поддержка</a:t>
          </a:r>
          <a:r>
            <a:rPr lang="ru-RU" sz="16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 — возмещение затрат на оздоровление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FE0ACF-E325-4C3D-B751-835CC9B24775}" type="parTrans" cxnId="{70BF148B-9E2C-4DF7-A548-12F7AD17B5B2}">
      <dgm:prSet/>
      <dgm:spPr/>
      <dgm:t>
        <a:bodyPr/>
        <a:lstStyle/>
        <a:p>
          <a:endParaRPr lang="ru-RU"/>
        </a:p>
      </dgm:t>
    </dgm:pt>
    <dgm:pt modelId="{E0AA6A1E-C5DC-4F29-A545-CA0856BA84AD}" type="sibTrans" cxnId="{70BF148B-9E2C-4DF7-A548-12F7AD17B5B2}">
      <dgm:prSet/>
      <dgm:spPr/>
      <dgm:t>
        <a:bodyPr/>
        <a:lstStyle/>
        <a:p>
          <a:endParaRPr lang="ru-RU"/>
        </a:p>
      </dgm:t>
    </dgm:pt>
    <dgm:pt modelId="{0357F607-C82C-41CE-B541-80AB7FD8CE70}">
      <dgm:prSet custT="1"/>
      <dgm:spPr/>
      <dgm:t>
        <a:bodyPr/>
        <a:lstStyle/>
        <a:p>
          <a:r>
            <a:rPr lang="ru-RU" sz="16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Активное спортивное участие - </a:t>
          </a:r>
          <a:r>
            <a:rPr lang="ru-RU" sz="16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разнообразие мероприятий для всех</a:t>
          </a:r>
          <a:endParaRPr lang="ru-RU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7CFCC8-D1E2-4CA1-B872-BFBEE1A8BB5A}" type="parTrans" cxnId="{7A96EFFB-6559-43A3-A5C7-87ED8173410C}">
      <dgm:prSet/>
      <dgm:spPr/>
      <dgm:t>
        <a:bodyPr/>
        <a:lstStyle/>
        <a:p>
          <a:endParaRPr lang="ru-RU"/>
        </a:p>
      </dgm:t>
    </dgm:pt>
    <dgm:pt modelId="{0E3A6D0A-9B7C-49DA-BD08-35461D3B7312}" type="sibTrans" cxnId="{7A96EFFB-6559-43A3-A5C7-87ED8173410C}">
      <dgm:prSet/>
      <dgm:spPr/>
      <dgm:t>
        <a:bodyPr/>
        <a:lstStyle/>
        <a:p>
          <a:endParaRPr lang="ru-RU"/>
        </a:p>
      </dgm:t>
    </dgm:pt>
    <dgm:pt modelId="{5DCFC65C-E50E-424E-8D8D-FAA70E0BF0D4}" type="pres">
      <dgm:prSet presAssocID="{6F7A97FB-8A5D-40B1-9CA8-5C49CC522F74}" presName="linearFlow" presStyleCnt="0">
        <dgm:presLayoutVars>
          <dgm:dir/>
          <dgm:resizeHandles val="exact"/>
        </dgm:presLayoutVars>
      </dgm:prSet>
      <dgm:spPr/>
    </dgm:pt>
    <dgm:pt modelId="{DC72BF84-8571-467C-92FF-20226037B731}" type="pres">
      <dgm:prSet presAssocID="{7C0BC65D-378B-4EA7-A1C3-2EC4E20D2AC0}" presName="composite" presStyleCnt="0"/>
      <dgm:spPr/>
    </dgm:pt>
    <dgm:pt modelId="{5CAF1E27-C1BE-4BE8-B27B-B4D321108FA7}" type="pres">
      <dgm:prSet presAssocID="{7C0BC65D-378B-4EA7-A1C3-2EC4E20D2AC0}" presName="imgShp" presStyleLbl="fgImgPlace1" presStyleIdx="0" presStyleCnt="10" custScaleX="2000000" custScaleY="2000000" custLinFactX="-3413080" custLinFactNeighborX="-3500000" custLinFactNeighborY="-612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Сердце с пульсом"/>
        </a:ext>
      </dgm:extLst>
    </dgm:pt>
    <dgm:pt modelId="{16BD897E-1298-454D-A854-C893CE7ECBA7}" type="pres">
      <dgm:prSet presAssocID="{7C0BC65D-378B-4EA7-A1C3-2EC4E20D2AC0}" presName="txShp" presStyleLbl="node1" presStyleIdx="0" presStyleCnt="10" custScaleX="150376" custScaleY="2000000" custLinFactNeighborX="-23237" custLinFactNeighborY="-6124">
        <dgm:presLayoutVars>
          <dgm:bulletEnabled val="1"/>
        </dgm:presLayoutVars>
      </dgm:prSet>
      <dgm:spPr/>
    </dgm:pt>
    <dgm:pt modelId="{6261C964-9EAB-4426-9449-641D0371A4F5}" type="pres">
      <dgm:prSet presAssocID="{658ABBB5-F7FC-4352-889C-FA6DDCEF4D6D}" presName="spacing" presStyleCnt="0"/>
      <dgm:spPr/>
    </dgm:pt>
    <dgm:pt modelId="{76AEC90E-E572-457E-A7BF-D67CE6FDDFB3}" type="pres">
      <dgm:prSet presAssocID="{89F78D56-0361-494A-ACF6-C4D03D35D991}" presName="composite" presStyleCnt="0"/>
      <dgm:spPr/>
    </dgm:pt>
    <dgm:pt modelId="{641BCF33-DAB0-45A8-9D0C-D8B2CC5F4059}" type="pres">
      <dgm:prSet presAssocID="{89F78D56-0361-494A-ACF6-C4D03D35D991}" presName="imgShp" presStyleLbl="fgImgPlace1" presStyleIdx="1" presStyleCnt="10" custScaleX="2000000" custScaleY="2000000" custLinFactX="-3413080" custLinFactNeighborX="-3500000" custLinFactNeighborY="-612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Медицина"/>
        </a:ext>
      </dgm:extLst>
    </dgm:pt>
    <dgm:pt modelId="{A676D039-F348-42EA-B6EC-940BC64FA299}" type="pres">
      <dgm:prSet presAssocID="{89F78D56-0361-494A-ACF6-C4D03D35D991}" presName="txShp" presStyleLbl="node1" presStyleIdx="1" presStyleCnt="10" custScaleX="150376" custScaleY="2000000" custLinFactNeighborX="-23237" custLinFactNeighborY="-6124">
        <dgm:presLayoutVars>
          <dgm:bulletEnabled val="1"/>
        </dgm:presLayoutVars>
      </dgm:prSet>
      <dgm:spPr/>
    </dgm:pt>
    <dgm:pt modelId="{58DFABEF-F7AE-4EBC-AB96-6D554F0F0E96}" type="pres">
      <dgm:prSet presAssocID="{F84CD344-AAA6-47E8-9B4E-F4D9BB63A4C6}" presName="spacing" presStyleCnt="0"/>
      <dgm:spPr/>
    </dgm:pt>
    <dgm:pt modelId="{AF7EC9BB-DC73-47B1-9F75-9D0C4ED9DBB5}" type="pres">
      <dgm:prSet presAssocID="{89528D21-07CC-49C2-81EE-E06341A28392}" presName="composite" presStyleCnt="0"/>
      <dgm:spPr/>
    </dgm:pt>
    <dgm:pt modelId="{78157596-09B2-424F-9F62-B2CCE8B20A34}" type="pres">
      <dgm:prSet presAssocID="{89528D21-07CC-49C2-81EE-E06341A28392}" presName="imgShp" presStyleLbl="fgImgPlace1" presStyleIdx="2" presStyleCnt="10" custScaleX="2000000" custScaleY="2000000" custLinFactX="-3413080" custLinFactNeighborX="-3500000" custLinFactNeighborY="-6124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Шприц"/>
        </a:ext>
      </dgm:extLst>
    </dgm:pt>
    <dgm:pt modelId="{C38F667C-184E-4B9A-AE3A-80F7343E9DE4}" type="pres">
      <dgm:prSet presAssocID="{89528D21-07CC-49C2-81EE-E06341A28392}" presName="txShp" presStyleLbl="node1" presStyleIdx="2" presStyleCnt="10" custScaleX="150376" custScaleY="2000000" custLinFactNeighborX="-23237" custLinFactNeighborY="-6124">
        <dgm:presLayoutVars>
          <dgm:bulletEnabled val="1"/>
        </dgm:presLayoutVars>
      </dgm:prSet>
      <dgm:spPr/>
    </dgm:pt>
    <dgm:pt modelId="{BB388810-0A90-4D26-81F2-9CB911B6121E}" type="pres">
      <dgm:prSet presAssocID="{345A3A6C-6FBC-48C3-92B3-3C585CD07BA6}" presName="spacing" presStyleCnt="0"/>
      <dgm:spPr/>
    </dgm:pt>
    <dgm:pt modelId="{FE30CCBF-6F62-4020-81B3-57E36F9EF9E9}" type="pres">
      <dgm:prSet presAssocID="{4E5F5652-DEF8-4DCC-AEAE-BEEC2EFFBDDE}" presName="composite" presStyleCnt="0"/>
      <dgm:spPr/>
    </dgm:pt>
    <dgm:pt modelId="{F4724516-EEC8-4F5A-80FD-A90565F6DA4E}" type="pres">
      <dgm:prSet presAssocID="{4E5F5652-DEF8-4DCC-AEAE-BEEC2EFFBDDE}" presName="imgShp" presStyleLbl="fgImgPlace1" presStyleIdx="3" presStyleCnt="10" custScaleX="2000000" custScaleY="2000000" custLinFactX="-3413080" custLinFactNeighborX="-3500000" custLinFactNeighborY="-6124"/>
      <dgm:spPr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Подмигивающее лицо без заливки"/>
        </a:ext>
      </dgm:extLst>
    </dgm:pt>
    <dgm:pt modelId="{41F637B8-2F5A-405A-922C-D8656CBE74A8}" type="pres">
      <dgm:prSet presAssocID="{4E5F5652-DEF8-4DCC-AEAE-BEEC2EFFBDDE}" presName="txShp" presStyleLbl="node1" presStyleIdx="3" presStyleCnt="10" custScaleX="150376" custScaleY="2000000" custLinFactNeighborX="-23237" custLinFactNeighborY="-6124">
        <dgm:presLayoutVars>
          <dgm:bulletEnabled val="1"/>
        </dgm:presLayoutVars>
      </dgm:prSet>
      <dgm:spPr/>
    </dgm:pt>
    <dgm:pt modelId="{4B998738-FAE9-4742-A831-195B1986B578}" type="pres">
      <dgm:prSet presAssocID="{2D737AD8-5471-49D7-AB0C-22ACC516C532}" presName="spacing" presStyleCnt="0"/>
      <dgm:spPr/>
    </dgm:pt>
    <dgm:pt modelId="{12ECCC86-33D0-4C37-AD5C-77F3CABE760A}" type="pres">
      <dgm:prSet presAssocID="{0357F607-C82C-41CE-B541-80AB7FD8CE70}" presName="composite" presStyleCnt="0"/>
      <dgm:spPr/>
    </dgm:pt>
    <dgm:pt modelId="{36F952FA-71E6-4138-B033-9CC600257257}" type="pres">
      <dgm:prSet presAssocID="{0357F607-C82C-41CE-B541-80AB7FD8CE70}" presName="imgShp" presStyleLbl="fgImgPlace1" presStyleIdx="4" presStyleCnt="10" custScaleX="2000000" custScaleY="2000000" custLinFactX="-3413080" custLinFactNeighborX="-3500000" custLinFactNeighborY="-6124"/>
      <dgm:spPr>
        <a:blipFill>
          <a:blip xmlns:r="http://schemas.openxmlformats.org/officeDocument/2006/relationships"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Футбольный мяч"/>
        </a:ext>
      </dgm:extLst>
    </dgm:pt>
    <dgm:pt modelId="{45967F90-D5F8-4D78-84BC-97DC01A4E59A}" type="pres">
      <dgm:prSet presAssocID="{0357F607-C82C-41CE-B541-80AB7FD8CE70}" presName="txShp" presStyleLbl="node1" presStyleIdx="4" presStyleCnt="10" custScaleX="150376" custScaleY="2000000" custLinFactNeighborX="-23237" custLinFactNeighborY="-6124">
        <dgm:presLayoutVars>
          <dgm:bulletEnabled val="1"/>
        </dgm:presLayoutVars>
      </dgm:prSet>
      <dgm:spPr/>
    </dgm:pt>
    <dgm:pt modelId="{3BE7BE7B-A4DF-4A41-910E-1292FC10DA14}" type="pres">
      <dgm:prSet presAssocID="{0E3A6D0A-9B7C-49DA-BD08-35461D3B7312}" presName="spacing" presStyleCnt="0"/>
      <dgm:spPr/>
    </dgm:pt>
    <dgm:pt modelId="{8C5FFB86-8812-4223-B269-1A1EDC84E863}" type="pres">
      <dgm:prSet presAssocID="{9BE3986C-0349-4618-970F-3DAD566630EE}" presName="composite" presStyleCnt="0"/>
      <dgm:spPr/>
    </dgm:pt>
    <dgm:pt modelId="{8203D6AB-BC92-4767-AD97-C1C81598E63B}" type="pres">
      <dgm:prSet presAssocID="{9BE3986C-0349-4618-970F-3DAD566630EE}" presName="imgShp" presStyleLbl="fgImgPlace1" presStyleIdx="5" presStyleCnt="10" custScaleX="2000000" custScaleY="2000000" custLinFactX="-3413080" custLinFactNeighborX="-3500000" custLinFactNeighborY="-6124"/>
      <dgm:spPr>
        <a:blipFill>
          <a:blip xmlns:r="http://schemas.openxmlformats.org/officeDocument/2006/relationships"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Гантель"/>
        </a:ext>
      </dgm:extLst>
    </dgm:pt>
    <dgm:pt modelId="{7262E9CF-DE92-43CB-8300-BBE967B273FA}" type="pres">
      <dgm:prSet presAssocID="{9BE3986C-0349-4618-970F-3DAD566630EE}" presName="txShp" presStyleLbl="node1" presStyleIdx="5" presStyleCnt="10" custScaleX="150376" custScaleY="2000000" custLinFactNeighborX="-23237" custLinFactNeighborY="-6124">
        <dgm:presLayoutVars>
          <dgm:bulletEnabled val="1"/>
        </dgm:presLayoutVars>
      </dgm:prSet>
      <dgm:spPr/>
    </dgm:pt>
    <dgm:pt modelId="{555F70F6-D98E-4185-AB26-200DFBEC273C}" type="pres">
      <dgm:prSet presAssocID="{4E26E6D9-FB3C-4985-8A10-9B7CB4B7D09C}" presName="spacing" presStyleCnt="0"/>
      <dgm:spPr/>
    </dgm:pt>
    <dgm:pt modelId="{553942F3-1581-4EEE-84DA-1CFBAB7DE084}" type="pres">
      <dgm:prSet presAssocID="{60B33FE1-8F8C-4697-BB59-7C660A8E1DC4}" presName="composite" presStyleCnt="0"/>
      <dgm:spPr/>
    </dgm:pt>
    <dgm:pt modelId="{5EAACCC1-BF84-475C-8B0E-FCABA09696D6}" type="pres">
      <dgm:prSet presAssocID="{60B33FE1-8F8C-4697-BB59-7C660A8E1DC4}" presName="imgShp" presStyleLbl="fgImgPlace1" presStyleIdx="6" presStyleCnt="10" custScaleX="2000000" custScaleY="2000000" custLinFactX="-3413080" custLinFactNeighborX="-3500000" custLinFactNeighborY="-6124"/>
      <dgm:spPr>
        <a:blipFill>
          <a:blip xmlns:r="http://schemas.openxmlformats.org/officeDocument/2006/relationships" r:embed="rId1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Мозг"/>
        </a:ext>
      </dgm:extLst>
    </dgm:pt>
    <dgm:pt modelId="{F85B3E48-0A46-4918-9D38-95BFAA5CB402}" type="pres">
      <dgm:prSet presAssocID="{60B33FE1-8F8C-4697-BB59-7C660A8E1DC4}" presName="txShp" presStyleLbl="node1" presStyleIdx="6" presStyleCnt="10" custScaleX="150376" custScaleY="2000000" custLinFactNeighborX="-23237" custLinFactNeighborY="-6124">
        <dgm:presLayoutVars>
          <dgm:bulletEnabled val="1"/>
        </dgm:presLayoutVars>
      </dgm:prSet>
      <dgm:spPr/>
    </dgm:pt>
    <dgm:pt modelId="{ADC12A55-9A8D-4969-AEA6-E6D1FB95EF0D}" type="pres">
      <dgm:prSet presAssocID="{15398CC1-9B46-4101-9148-746F8B509036}" presName="spacing" presStyleCnt="0"/>
      <dgm:spPr/>
    </dgm:pt>
    <dgm:pt modelId="{23B00311-1A3A-402D-A720-A93B21F6D174}" type="pres">
      <dgm:prSet presAssocID="{CD09E4D6-A032-4F3E-80EC-8734378A9E8B}" presName="composite" presStyleCnt="0"/>
      <dgm:spPr/>
    </dgm:pt>
    <dgm:pt modelId="{0FDCECAA-F22B-429B-85ED-C8D86B0885F8}" type="pres">
      <dgm:prSet presAssocID="{CD09E4D6-A032-4F3E-80EC-8734378A9E8B}" presName="imgShp" presStyleLbl="fgImgPlace1" presStyleIdx="7" presStyleCnt="10" custScaleX="2000000" custScaleY="2000000" custLinFactX="-3413080" custLinFactNeighborX="-3500000" custLinFactNeighborY="-6124"/>
      <dgm:spPr>
        <a:blipFill>
          <a:blip xmlns:r="http://schemas.openxmlformats.org/officeDocument/2006/relationships" r:embed="rId1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Деньги"/>
        </a:ext>
      </dgm:extLst>
    </dgm:pt>
    <dgm:pt modelId="{F64836FC-59DC-444C-BAFB-0FDDC8DC3AFF}" type="pres">
      <dgm:prSet presAssocID="{CD09E4D6-A032-4F3E-80EC-8734378A9E8B}" presName="txShp" presStyleLbl="node1" presStyleIdx="7" presStyleCnt="10" custScaleX="150376" custScaleY="2000000" custLinFactNeighborX="-23237" custLinFactNeighborY="-6124">
        <dgm:presLayoutVars>
          <dgm:bulletEnabled val="1"/>
        </dgm:presLayoutVars>
      </dgm:prSet>
      <dgm:spPr/>
    </dgm:pt>
    <dgm:pt modelId="{FF98F1FE-0214-4577-A510-AB765FB976B6}" type="pres">
      <dgm:prSet presAssocID="{E0AA6A1E-C5DC-4F29-A545-CA0856BA84AD}" presName="spacing" presStyleCnt="0"/>
      <dgm:spPr/>
    </dgm:pt>
    <dgm:pt modelId="{6C2FF0CA-5690-4F2B-9E9E-634B97A823D0}" type="pres">
      <dgm:prSet presAssocID="{1044FC10-52F3-4A6E-B5D5-1798F0ACB25B}" presName="composite" presStyleCnt="0"/>
      <dgm:spPr/>
    </dgm:pt>
    <dgm:pt modelId="{EBC693F2-4EA0-4E79-845C-D8D1127DD565}" type="pres">
      <dgm:prSet presAssocID="{1044FC10-52F3-4A6E-B5D5-1798F0ACB25B}" presName="imgShp" presStyleLbl="fgImgPlace1" presStyleIdx="8" presStyleCnt="10" custScaleX="2000000" custScaleY="2000000" custLinFactX="-3413080" custLinFactNeighborX="-3500000" custLinFactNeighborY="-6124"/>
      <dgm:spPr>
        <a:blipFill>
          <a:blip xmlns:r="http://schemas.openxmlformats.org/officeDocument/2006/relationships" r:embed="rId1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Дети"/>
        </a:ext>
      </dgm:extLst>
    </dgm:pt>
    <dgm:pt modelId="{F6A1DA6D-8A15-4BC3-967C-27869FDFF78B}" type="pres">
      <dgm:prSet presAssocID="{1044FC10-52F3-4A6E-B5D5-1798F0ACB25B}" presName="txShp" presStyleLbl="node1" presStyleIdx="8" presStyleCnt="10" custScaleX="150376" custScaleY="2000000" custLinFactNeighborX="-23237" custLinFactNeighborY="-6124">
        <dgm:presLayoutVars>
          <dgm:bulletEnabled val="1"/>
        </dgm:presLayoutVars>
      </dgm:prSet>
      <dgm:spPr/>
    </dgm:pt>
    <dgm:pt modelId="{88134240-E331-46FA-8DAE-D75C111470AC}" type="pres">
      <dgm:prSet presAssocID="{B28B6596-697E-4CCB-A0E7-86170BED4D99}" presName="spacing" presStyleCnt="0"/>
      <dgm:spPr/>
    </dgm:pt>
    <dgm:pt modelId="{E59F0A8C-E4F2-4EE3-85B3-C7D81820C8FB}" type="pres">
      <dgm:prSet presAssocID="{40B4222D-3A81-4CD6-B8A0-66C90B174F7F}" presName="composite" presStyleCnt="0"/>
      <dgm:spPr/>
    </dgm:pt>
    <dgm:pt modelId="{B1C7A559-7B79-4C92-89DF-166A084F07FA}" type="pres">
      <dgm:prSet presAssocID="{40B4222D-3A81-4CD6-B8A0-66C90B174F7F}" presName="imgShp" presStyleLbl="fgImgPlace1" presStyleIdx="9" presStyleCnt="10" custScaleX="2000000" custScaleY="2000000" custLinFactX="-3413080" custLinFactNeighborX="-3500000" custLinFactNeighborY="-6124"/>
      <dgm:spPr>
        <a:blipFill>
          <a:blip xmlns:r="http://schemas.openxmlformats.org/officeDocument/2006/relationships" r:embed="rId1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Количество"/>
        </a:ext>
      </dgm:extLst>
    </dgm:pt>
    <dgm:pt modelId="{B74F94BD-AD61-4272-9E28-44FEAE140654}" type="pres">
      <dgm:prSet presAssocID="{40B4222D-3A81-4CD6-B8A0-66C90B174F7F}" presName="txShp" presStyleLbl="node1" presStyleIdx="9" presStyleCnt="10" custScaleX="150376" custScaleY="2000000" custLinFactNeighborX="-23237" custLinFactNeighborY="-6124">
        <dgm:presLayoutVars>
          <dgm:bulletEnabled val="1"/>
        </dgm:presLayoutVars>
      </dgm:prSet>
      <dgm:spPr/>
    </dgm:pt>
  </dgm:ptLst>
  <dgm:cxnLst>
    <dgm:cxn modelId="{B11B061D-AF56-4784-A512-36E85E31D978}" type="presOf" srcId="{7C0BC65D-378B-4EA7-A1C3-2EC4E20D2AC0}" destId="{16BD897E-1298-454D-A854-C893CE7ECBA7}" srcOrd="0" destOrd="0" presId="urn:microsoft.com/office/officeart/2005/8/layout/vList3"/>
    <dgm:cxn modelId="{F637FC3C-B745-42BF-8482-61207034A556}" type="presOf" srcId="{89528D21-07CC-49C2-81EE-E06341A28392}" destId="{C38F667C-184E-4B9A-AE3A-80F7343E9DE4}" srcOrd="0" destOrd="0" presId="urn:microsoft.com/office/officeart/2005/8/layout/vList3"/>
    <dgm:cxn modelId="{DC039F5E-761C-4D43-88FD-42690989863E}" type="presOf" srcId="{CD09E4D6-A032-4F3E-80EC-8734378A9E8B}" destId="{F64836FC-59DC-444C-BAFB-0FDDC8DC3AFF}" srcOrd="0" destOrd="0" presId="urn:microsoft.com/office/officeart/2005/8/layout/vList3"/>
    <dgm:cxn modelId="{C8BF894A-BB90-49C2-AB53-6F6217B73BC1}" type="presOf" srcId="{89F78D56-0361-494A-ACF6-C4D03D35D991}" destId="{A676D039-F348-42EA-B6EC-940BC64FA299}" srcOrd="0" destOrd="0" presId="urn:microsoft.com/office/officeart/2005/8/layout/vList3"/>
    <dgm:cxn modelId="{5297C24C-7E36-47BC-9766-F32723A015FD}" srcId="{6F7A97FB-8A5D-40B1-9CA8-5C49CC522F74}" destId="{1044FC10-52F3-4A6E-B5D5-1798F0ACB25B}" srcOrd="8" destOrd="0" parTransId="{74310097-8201-4D24-B97E-1B1627213C50}" sibTransId="{B28B6596-697E-4CCB-A0E7-86170BED4D99}"/>
    <dgm:cxn modelId="{F26FC252-FC56-445D-B17B-FB6659D58761}" type="presOf" srcId="{0357F607-C82C-41CE-B541-80AB7FD8CE70}" destId="{45967F90-D5F8-4D78-84BC-97DC01A4E59A}" srcOrd="0" destOrd="0" presId="urn:microsoft.com/office/officeart/2005/8/layout/vList3"/>
    <dgm:cxn modelId="{953D0E74-8729-4170-914C-B8DA1EE512E0}" srcId="{6F7A97FB-8A5D-40B1-9CA8-5C49CC522F74}" destId="{4E5F5652-DEF8-4DCC-AEAE-BEEC2EFFBDDE}" srcOrd="3" destOrd="0" parTransId="{327E258F-8D5F-43F2-AF4B-9BF45BD4D1BF}" sibTransId="{2D737AD8-5471-49D7-AB0C-22ACC516C532}"/>
    <dgm:cxn modelId="{67C82059-2D24-4314-85EC-336B14E9AE20}" type="presOf" srcId="{60B33FE1-8F8C-4697-BB59-7C660A8E1DC4}" destId="{F85B3E48-0A46-4918-9D38-95BFAA5CB402}" srcOrd="0" destOrd="0" presId="urn:microsoft.com/office/officeart/2005/8/layout/vList3"/>
    <dgm:cxn modelId="{D1B65D7C-737B-4DDC-B492-1EC3C80652AA}" srcId="{6F7A97FB-8A5D-40B1-9CA8-5C49CC522F74}" destId="{40B4222D-3A81-4CD6-B8A0-66C90B174F7F}" srcOrd="9" destOrd="0" parTransId="{83D898A7-30EC-4C00-8CA3-CCB099F39072}" sibTransId="{28917258-1453-4C34-AB05-42A8578A4D39}"/>
    <dgm:cxn modelId="{70BF148B-9E2C-4DF7-A548-12F7AD17B5B2}" srcId="{6F7A97FB-8A5D-40B1-9CA8-5C49CC522F74}" destId="{CD09E4D6-A032-4F3E-80EC-8734378A9E8B}" srcOrd="7" destOrd="0" parTransId="{11FE0ACF-E325-4C3D-B751-835CC9B24775}" sibTransId="{E0AA6A1E-C5DC-4F29-A545-CA0856BA84AD}"/>
    <dgm:cxn modelId="{BC59698F-61C7-4F83-95B4-12C70DA9D44E}" srcId="{6F7A97FB-8A5D-40B1-9CA8-5C49CC522F74}" destId="{89F78D56-0361-494A-ACF6-C4D03D35D991}" srcOrd="1" destOrd="0" parTransId="{7DDAF8DF-A03E-416E-9D03-1A8D9E601CFA}" sibTransId="{F84CD344-AAA6-47E8-9B4E-F4D9BB63A4C6}"/>
    <dgm:cxn modelId="{9235E49D-9D1A-4372-901F-94B69BB4C56F}" type="presOf" srcId="{4E5F5652-DEF8-4DCC-AEAE-BEEC2EFFBDDE}" destId="{41F637B8-2F5A-405A-922C-D8656CBE74A8}" srcOrd="0" destOrd="0" presId="urn:microsoft.com/office/officeart/2005/8/layout/vList3"/>
    <dgm:cxn modelId="{051ABEAB-4710-4EC6-A153-5EF34A9CBFA1}" srcId="{6F7A97FB-8A5D-40B1-9CA8-5C49CC522F74}" destId="{9BE3986C-0349-4618-970F-3DAD566630EE}" srcOrd="5" destOrd="0" parTransId="{75281516-67FA-4797-BA7A-11E83B85CB10}" sibTransId="{4E26E6D9-FB3C-4985-8A10-9B7CB4B7D09C}"/>
    <dgm:cxn modelId="{045D6DAE-BCC3-4A8C-BD49-48FD73042D7B}" srcId="{6F7A97FB-8A5D-40B1-9CA8-5C49CC522F74}" destId="{7C0BC65D-378B-4EA7-A1C3-2EC4E20D2AC0}" srcOrd="0" destOrd="0" parTransId="{637585A6-2610-461D-97CA-2407EC6DA7AB}" sibTransId="{658ABBB5-F7FC-4352-889C-FA6DDCEF4D6D}"/>
    <dgm:cxn modelId="{601A14B1-B1C4-495D-AA7B-6E367DB26E67}" srcId="{6F7A97FB-8A5D-40B1-9CA8-5C49CC522F74}" destId="{89528D21-07CC-49C2-81EE-E06341A28392}" srcOrd="2" destOrd="0" parTransId="{5C438F87-7A8E-4260-BACA-10EF3DD9D1B5}" sibTransId="{345A3A6C-6FBC-48C3-92B3-3C585CD07BA6}"/>
    <dgm:cxn modelId="{0EC422B2-9D28-4AAE-828A-865718F6A646}" type="presOf" srcId="{40B4222D-3A81-4CD6-B8A0-66C90B174F7F}" destId="{B74F94BD-AD61-4272-9E28-44FEAE140654}" srcOrd="0" destOrd="0" presId="urn:microsoft.com/office/officeart/2005/8/layout/vList3"/>
    <dgm:cxn modelId="{82F141C1-C0F3-4110-B500-BC0C511110BF}" type="presOf" srcId="{6F7A97FB-8A5D-40B1-9CA8-5C49CC522F74}" destId="{5DCFC65C-E50E-424E-8D8D-FAA70E0BF0D4}" srcOrd="0" destOrd="0" presId="urn:microsoft.com/office/officeart/2005/8/layout/vList3"/>
    <dgm:cxn modelId="{EF5CCED2-C5FD-4397-8A99-E9C713414115}" type="presOf" srcId="{9BE3986C-0349-4618-970F-3DAD566630EE}" destId="{7262E9CF-DE92-43CB-8300-BBE967B273FA}" srcOrd="0" destOrd="0" presId="urn:microsoft.com/office/officeart/2005/8/layout/vList3"/>
    <dgm:cxn modelId="{536146DF-2FC0-4E21-986C-AF93CC584358}" srcId="{6F7A97FB-8A5D-40B1-9CA8-5C49CC522F74}" destId="{60B33FE1-8F8C-4697-BB59-7C660A8E1DC4}" srcOrd="6" destOrd="0" parTransId="{8E70FAEF-1261-4E32-8B79-B5D8F7E923E5}" sibTransId="{15398CC1-9B46-4101-9148-746F8B509036}"/>
    <dgm:cxn modelId="{3D95CEFA-68E7-4BD8-859F-8D4D68CA5542}" type="presOf" srcId="{1044FC10-52F3-4A6E-B5D5-1798F0ACB25B}" destId="{F6A1DA6D-8A15-4BC3-967C-27869FDFF78B}" srcOrd="0" destOrd="0" presId="urn:microsoft.com/office/officeart/2005/8/layout/vList3"/>
    <dgm:cxn modelId="{7A96EFFB-6559-43A3-A5C7-87ED8173410C}" srcId="{6F7A97FB-8A5D-40B1-9CA8-5C49CC522F74}" destId="{0357F607-C82C-41CE-B541-80AB7FD8CE70}" srcOrd="4" destOrd="0" parTransId="{0B7CFCC8-D1E2-4CA1-B872-BFBEE1A8BB5A}" sibTransId="{0E3A6D0A-9B7C-49DA-BD08-35461D3B7312}"/>
    <dgm:cxn modelId="{618C67F1-B128-446D-85BD-0E7B969CBEF5}" type="presParOf" srcId="{5DCFC65C-E50E-424E-8D8D-FAA70E0BF0D4}" destId="{DC72BF84-8571-467C-92FF-20226037B731}" srcOrd="0" destOrd="0" presId="urn:microsoft.com/office/officeart/2005/8/layout/vList3"/>
    <dgm:cxn modelId="{CF3F0153-2E95-4E30-AD5D-4191F72D1CC9}" type="presParOf" srcId="{DC72BF84-8571-467C-92FF-20226037B731}" destId="{5CAF1E27-C1BE-4BE8-B27B-B4D321108FA7}" srcOrd="0" destOrd="0" presId="urn:microsoft.com/office/officeart/2005/8/layout/vList3"/>
    <dgm:cxn modelId="{962B3383-F4F6-4035-9A68-A7E134F5DBF5}" type="presParOf" srcId="{DC72BF84-8571-467C-92FF-20226037B731}" destId="{16BD897E-1298-454D-A854-C893CE7ECBA7}" srcOrd="1" destOrd="0" presId="urn:microsoft.com/office/officeart/2005/8/layout/vList3"/>
    <dgm:cxn modelId="{C9BFF754-70B6-4B24-BFA8-B15043C12AAF}" type="presParOf" srcId="{5DCFC65C-E50E-424E-8D8D-FAA70E0BF0D4}" destId="{6261C964-9EAB-4426-9449-641D0371A4F5}" srcOrd="1" destOrd="0" presId="urn:microsoft.com/office/officeart/2005/8/layout/vList3"/>
    <dgm:cxn modelId="{857B5DC0-6C9F-4064-94FB-C1B58AAE5D62}" type="presParOf" srcId="{5DCFC65C-E50E-424E-8D8D-FAA70E0BF0D4}" destId="{76AEC90E-E572-457E-A7BF-D67CE6FDDFB3}" srcOrd="2" destOrd="0" presId="urn:microsoft.com/office/officeart/2005/8/layout/vList3"/>
    <dgm:cxn modelId="{28C06152-8A0C-468E-9FD3-C46557B2F567}" type="presParOf" srcId="{76AEC90E-E572-457E-A7BF-D67CE6FDDFB3}" destId="{641BCF33-DAB0-45A8-9D0C-D8B2CC5F4059}" srcOrd="0" destOrd="0" presId="urn:microsoft.com/office/officeart/2005/8/layout/vList3"/>
    <dgm:cxn modelId="{A04DCE53-B17C-4C7C-840F-59B50DC57E43}" type="presParOf" srcId="{76AEC90E-E572-457E-A7BF-D67CE6FDDFB3}" destId="{A676D039-F348-42EA-B6EC-940BC64FA299}" srcOrd="1" destOrd="0" presId="urn:microsoft.com/office/officeart/2005/8/layout/vList3"/>
    <dgm:cxn modelId="{99007A23-843B-4A64-B884-252A51786E0E}" type="presParOf" srcId="{5DCFC65C-E50E-424E-8D8D-FAA70E0BF0D4}" destId="{58DFABEF-F7AE-4EBC-AB96-6D554F0F0E96}" srcOrd="3" destOrd="0" presId="urn:microsoft.com/office/officeart/2005/8/layout/vList3"/>
    <dgm:cxn modelId="{6703D87D-5D41-4762-9B5E-2DE02B25D57D}" type="presParOf" srcId="{5DCFC65C-E50E-424E-8D8D-FAA70E0BF0D4}" destId="{AF7EC9BB-DC73-47B1-9F75-9D0C4ED9DBB5}" srcOrd="4" destOrd="0" presId="urn:microsoft.com/office/officeart/2005/8/layout/vList3"/>
    <dgm:cxn modelId="{B351E175-3368-4E45-8760-4F8EC58B8301}" type="presParOf" srcId="{AF7EC9BB-DC73-47B1-9F75-9D0C4ED9DBB5}" destId="{78157596-09B2-424F-9F62-B2CCE8B20A34}" srcOrd="0" destOrd="0" presId="urn:microsoft.com/office/officeart/2005/8/layout/vList3"/>
    <dgm:cxn modelId="{79C7D19E-1D24-496E-AC7E-4C05B33930F2}" type="presParOf" srcId="{AF7EC9BB-DC73-47B1-9F75-9D0C4ED9DBB5}" destId="{C38F667C-184E-4B9A-AE3A-80F7343E9DE4}" srcOrd="1" destOrd="0" presId="urn:microsoft.com/office/officeart/2005/8/layout/vList3"/>
    <dgm:cxn modelId="{D953963C-F153-497D-A8DF-86F0892D8794}" type="presParOf" srcId="{5DCFC65C-E50E-424E-8D8D-FAA70E0BF0D4}" destId="{BB388810-0A90-4D26-81F2-9CB911B6121E}" srcOrd="5" destOrd="0" presId="urn:microsoft.com/office/officeart/2005/8/layout/vList3"/>
    <dgm:cxn modelId="{83AA7E73-D9B3-4142-BCB0-0CD15EA01A57}" type="presParOf" srcId="{5DCFC65C-E50E-424E-8D8D-FAA70E0BF0D4}" destId="{FE30CCBF-6F62-4020-81B3-57E36F9EF9E9}" srcOrd="6" destOrd="0" presId="urn:microsoft.com/office/officeart/2005/8/layout/vList3"/>
    <dgm:cxn modelId="{8B4334C3-9322-4001-9E0B-4484C716A6C3}" type="presParOf" srcId="{FE30CCBF-6F62-4020-81B3-57E36F9EF9E9}" destId="{F4724516-EEC8-4F5A-80FD-A90565F6DA4E}" srcOrd="0" destOrd="0" presId="urn:microsoft.com/office/officeart/2005/8/layout/vList3"/>
    <dgm:cxn modelId="{6AA10AB3-AF0E-4629-875D-19F582BC94F5}" type="presParOf" srcId="{FE30CCBF-6F62-4020-81B3-57E36F9EF9E9}" destId="{41F637B8-2F5A-405A-922C-D8656CBE74A8}" srcOrd="1" destOrd="0" presId="urn:microsoft.com/office/officeart/2005/8/layout/vList3"/>
    <dgm:cxn modelId="{38D39A1A-A7B9-4490-AD11-81D2E34C9E0D}" type="presParOf" srcId="{5DCFC65C-E50E-424E-8D8D-FAA70E0BF0D4}" destId="{4B998738-FAE9-4742-A831-195B1986B578}" srcOrd="7" destOrd="0" presId="urn:microsoft.com/office/officeart/2005/8/layout/vList3"/>
    <dgm:cxn modelId="{AA91A193-A0D3-4168-B781-A93E7DD46396}" type="presParOf" srcId="{5DCFC65C-E50E-424E-8D8D-FAA70E0BF0D4}" destId="{12ECCC86-33D0-4C37-AD5C-77F3CABE760A}" srcOrd="8" destOrd="0" presId="urn:microsoft.com/office/officeart/2005/8/layout/vList3"/>
    <dgm:cxn modelId="{EF0BC7E5-3B5E-4274-B2E0-77016E7C8C3C}" type="presParOf" srcId="{12ECCC86-33D0-4C37-AD5C-77F3CABE760A}" destId="{36F952FA-71E6-4138-B033-9CC600257257}" srcOrd="0" destOrd="0" presId="urn:microsoft.com/office/officeart/2005/8/layout/vList3"/>
    <dgm:cxn modelId="{C16C8514-536A-46A7-9968-99025F2FB8E1}" type="presParOf" srcId="{12ECCC86-33D0-4C37-AD5C-77F3CABE760A}" destId="{45967F90-D5F8-4D78-84BC-97DC01A4E59A}" srcOrd="1" destOrd="0" presId="urn:microsoft.com/office/officeart/2005/8/layout/vList3"/>
    <dgm:cxn modelId="{68C496A1-3CE0-478D-882D-3A1CD49C47BC}" type="presParOf" srcId="{5DCFC65C-E50E-424E-8D8D-FAA70E0BF0D4}" destId="{3BE7BE7B-A4DF-4A41-910E-1292FC10DA14}" srcOrd="9" destOrd="0" presId="urn:microsoft.com/office/officeart/2005/8/layout/vList3"/>
    <dgm:cxn modelId="{6B6218EA-BC78-4893-A348-C0764D81AD5C}" type="presParOf" srcId="{5DCFC65C-E50E-424E-8D8D-FAA70E0BF0D4}" destId="{8C5FFB86-8812-4223-B269-1A1EDC84E863}" srcOrd="10" destOrd="0" presId="urn:microsoft.com/office/officeart/2005/8/layout/vList3"/>
    <dgm:cxn modelId="{E979EF40-B313-4474-9680-820BCE554120}" type="presParOf" srcId="{8C5FFB86-8812-4223-B269-1A1EDC84E863}" destId="{8203D6AB-BC92-4767-AD97-C1C81598E63B}" srcOrd="0" destOrd="0" presId="urn:microsoft.com/office/officeart/2005/8/layout/vList3"/>
    <dgm:cxn modelId="{3487BFAE-FBA8-480D-9008-532E11A06E2D}" type="presParOf" srcId="{8C5FFB86-8812-4223-B269-1A1EDC84E863}" destId="{7262E9CF-DE92-43CB-8300-BBE967B273FA}" srcOrd="1" destOrd="0" presId="urn:microsoft.com/office/officeart/2005/8/layout/vList3"/>
    <dgm:cxn modelId="{15C81F8E-49EF-47E2-9E42-75CFBDDDA79C}" type="presParOf" srcId="{5DCFC65C-E50E-424E-8D8D-FAA70E0BF0D4}" destId="{555F70F6-D98E-4185-AB26-200DFBEC273C}" srcOrd="11" destOrd="0" presId="urn:microsoft.com/office/officeart/2005/8/layout/vList3"/>
    <dgm:cxn modelId="{FE0A7747-9A5A-4875-AEBD-94D013F958AA}" type="presParOf" srcId="{5DCFC65C-E50E-424E-8D8D-FAA70E0BF0D4}" destId="{553942F3-1581-4EEE-84DA-1CFBAB7DE084}" srcOrd="12" destOrd="0" presId="urn:microsoft.com/office/officeart/2005/8/layout/vList3"/>
    <dgm:cxn modelId="{4F6740D1-4DC1-46F4-AE32-4D6694D04F4D}" type="presParOf" srcId="{553942F3-1581-4EEE-84DA-1CFBAB7DE084}" destId="{5EAACCC1-BF84-475C-8B0E-FCABA09696D6}" srcOrd="0" destOrd="0" presId="urn:microsoft.com/office/officeart/2005/8/layout/vList3"/>
    <dgm:cxn modelId="{D40D8CEE-C6CE-4C15-971D-70C7219EAA59}" type="presParOf" srcId="{553942F3-1581-4EEE-84DA-1CFBAB7DE084}" destId="{F85B3E48-0A46-4918-9D38-95BFAA5CB402}" srcOrd="1" destOrd="0" presId="urn:microsoft.com/office/officeart/2005/8/layout/vList3"/>
    <dgm:cxn modelId="{98660A59-C590-4B50-9F39-CA0444619CF6}" type="presParOf" srcId="{5DCFC65C-E50E-424E-8D8D-FAA70E0BF0D4}" destId="{ADC12A55-9A8D-4969-AEA6-E6D1FB95EF0D}" srcOrd="13" destOrd="0" presId="urn:microsoft.com/office/officeart/2005/8/layout/vList3"/>
    <dgm:cxn modelId="{0F605C2E-F621-4678-A526-216903E0B4A4}" type="presParOf" srcId="{5DCFC65C-E50E-424E-8D8D-FAA70E0BF0D4}" destId="{23B00311-1A3A-402D-A720-A93B21F6D174}" srcOrd="14" destOrd="0" presId="urn:microsoft.com/office/officeart/2005/8/layout/vList3"/>
    <dgm:cxn modelId="{084D8595-A633-4322-9778-4E0B87D48982}" type="presParOf" srcId="{23B00311-1A3A-402D-A720-A93B21F6D174}" destId="{0FDCECAA-F22B-429B-85ED-C8D86B0885F8}" srcOrd="0" destOrd="0" presId="urn:microsoft.com/office/officeart/2005/8/layout/vList3"/>
    <dgm:cxn modelId="{63EF613C-6BE0-43C9-90B7-89B6165FE859}" type="presParOf" srcId="{23B00311-1A3A-402D-A720-A93B21F6D174}" destId="{F64836FC-59DC-444C-BAFB-0FDDC8DC3AFF}" srcOrd="1" destOrd="0" presId="urn:microsoft.com/office/officeart/2005/8/layout/vList3"/>
    <dgm:cxn modelId="{EB2B845D-1808-4984-BD3D-B8710EA2B800}" type="presParOf" srcId="{5DCFC65C-E50E-424E-8D8D-FAA70E0BF0D4}" destId="{FF98F1FE-0214-4577-A510-AB765FB976B6}" srcOrd="15" destOrd="0" presId="urn:microsoft.com/office/officeart/2005/8/layout/vList3"/>
    <dgm:cxn modelId="{84EF6662-4D0A-4653-AB74-C83E6176C679}" type="presParOf" srcId="{5DCFC65C-E50E-424E-8D8D-FAA70E0BF0D4}" destId="{6C2FF0CA-5690-4F2B-9E9E-634B97A823D0}" srcOrd="16" destOrd="0" presId="urn:microsoft.com/office/officeart/2005/8/layout/vList3"/>
    <dgm:cxn modelId="{13E85ED5-A008-4744-B646-521987D62209}" type="presParOf" srcId="{6C2FF0CA-5690-4F2B-9E9E-634B97A823D0}" destId="{EBC693F2-4EA0-4E79-845C-D8D1127DD565}" srcOrd="0" destOrd="0" presId="urn:microsoft.com/office/officeart/2005/8/layout/vList3"/>
    <dgm:cxn modelId="{AC540A9A-13DD-442E-9463-02BCA402527C}" type="presParOf" srcId="{6C2FF0CA-5690-4F2B-9E9E-634B97A823D0}" destId="{F6A1DA6D-8A15-4BC3-967C-27869FDFF78B}" srcOrd="1" destOrd="0" presId="urn:microsoft.com/office/officeart/2005/8/layout/vList3"/>
    <dgm:cxn modelId="{6AE5D81C-8267-45F6-AEFF-74CBA875F708}" type="presParOf" srcId="{5DCFC65C-E50E-424E-8D8D-FAA70E0BF0D4}" destId="{88134240-E331-46FA-8DAE-D75C111470AC}" srcOrd="17" destOrd="0" presId="urn:microsoft.com/office/officeart/2005/8/layout/vList3"/>
    <dgm:cxn modelId="{47EC3B9A-E413-446F-AFD0-31B1184404F7}" type="presParOf" srcId="{5DCFC65C-E50E-424E-8D8D-FAA70E0BF0D4}" destId="{E59F0A8C-E4F2-4EE3-85B3-C7D81820C8FB}" srcOrd="18" destOrd="0" presId="urn:microsoft.com/office/officeart/2005/8/layout/vList3"/>
    <dgm:cxn modelId="{ED757B1D-537B-4280-989B-7ACFFE478587}" type="presParOf" srcId="{E59F0A8C-E4F2-4EE3-85B3-C7D81820C8FB}" destId="{B1C7A559-7B79-4C92-89DF-166A084F07FA}" srcOrd="0" destOrd="0" presId="urn:microsoft.com/office/officeart/2005/8/layout/vList3"/>
    <dgm:cxn modelId="{7002ABAF-8665-4706-A86C-92EC04137E70}" type="presParOf" srcId="{E59F0A8C-E4F2-4EE3-85B3-C7D81820C8FB}" destId="{B74F94BD-AD61-4272-9E28-44FEAE14065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BD897E-1298-454D-A854-C893CE7ECBA7}">
      <dsp:nvSpPr>
        <dsp:cNvPr id="0" name=""/>
        <dsp:cNvSpPr/>
      </dsp:nvSpPr>
      <dsp:spPr>
        <a:xfrm rot="10800000">
          <a:off x="-2" y="1164"/>
          <a:ext cx="11595104" cy="53047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696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ru-RU" sz="16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Регулярные медицинские обследования </a:t>
          </a:r>
          <a:r>
            <a:rPr lang="ru-RU" sz="16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— раннее выявление и предотвращение заболеваний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2616" y="1164"/>
        <a:ext cx="11462486" cy="530471"/>
      </dsp:txXfrm>
    </dsp:sp>
    <dsp:sp modelId="{5CAF1E27-C1BE-4BE8-B27B-B4D321108FA7}">
      <dsp:nvSpPr>
        <dsp:cNvPr id="0" name=""/>
        <dsp:cNvSpPr/>
      </dsp:nvSpPr>
      <dsp:spPr>
        <a:xfrm>
          <a:off x="0" y="1164"/>
          <a:ext cx="530471" cy="530471"/>
        </a:xfrm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6D039-F348-42EA-B6EC-940BC64FA299}">
      <dsp:nvSpPr>
        <dsp:cNvPr id="0" name=""/>
        <dsp:cNvSpPr/>
      </dsp:nvSpPr>
      <dsp:spPr>
        <a:xfrm rot="10800000">
          <a:off x="-2" y="539554"/>
          <a:ext cx="11595104" cy="53047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696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ru-RU" sz="16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Комплексные медицинские услуги</a:t>
          </a:r>
          <a:r>
            <a:rPr lang="ru-RU" sz="16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— охват всех членов профсоюза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2616" y="539554"/>
        <a:ext cx="11462486" cy="530471"/>
      </dsp:txXfrm>
    </dsp:sp>
    <dsp:sp modelId="{641BCF33-DAB0-45A8-9D0C-D8B2CC5F4059}">
      <dsp:nvSpPr>
        <dsp:cNvPr id="0" name=""/>
        <dsp:cNvSpPr/>
      </dsp:nvSpPr>
      <dsp:spPr>
        <a:xfrm>
          <a:off x="0" y="539554"/>
          <a:ext cx="530471" cy="530471"/>
        </a:xfrm>
        <a:prstGeom prst="ellipse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8F667C-184E-4B9A-AE3A-80F7343E9DE4}">
      <dsp:nvSpPr>
        <dsp:cNvPr id="0" name=""/>
        <dsp:cNvSpPr/>
      </dsp:nvSpPr>
      <dsp:spPr>
        <a:xfrm rot="10800000">
          <a:off x="-2" y="1077943"/>
          <a:ext cx="11595104" cy="53047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696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Кампании вакцинации</a:t>
          </a:r>
          <a:r>
            <a:rPr lang="ru-RU" sz="16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— профилактика инфекционных заболеваний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2616" y="1077943"/>
        <a:ext cx="11462486" cy="530471"/>
      </dsp:txXfrm>
    </dsp:sp>
    <dsp:sp modelId="{78157596-09B2-424F-9F62-B2CCE8B20A34}">
      <dsp:nvSpPr>
        <dsp:cNvPr id="0" name=""/>
        <dsp:cNvSpPr/>
      </dsp:nvSpPr>
      <dsp:spPr>
        <a:xfrm>
          <a:off x="0" y="1077943"/>
          <a:ext cx="530471" cy="530471"/>
        </a:xfrm>
        <a:prstGeom prst="ellipse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1F637B8-2F5A-405A-922C-D8656CBE74A8}">
      <dsp:nvSpPr>
        <dsp:cNvPr id="0" name=""/>
        <dsp:cNvSpPr/>
      </dsp:nvSpPr>
      <dsp:spPr>
        <a:xfrm rot="10800000">
          <a:off x="-2" y="1616333"/>
          <a:ext cx="11595104" cy="53047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696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Социально-психологическая поддержка</a:t>
          </a:r>
          <a:r>
            <a:rPr lang="ru-RU" sz="16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— улучшение эмоционального благополучия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2616" y="1616333"/>
        <a:ext cx="11462486" cy="530471"/>
      </dsp:txXfrm>
    </dsp:sp>
    <dsp:sp modelId="{F4724516-EEC8-4F5A-80FD-A90565F6DA4E}">
      <dsp:nvSpPr>
        <dsp:cNvPr id="0" name=""/>
        <dsp:cNvSpPr/>
      </dsp:nvSpPr>
      <dsp:spPr>
        <a:xfrm>
          <a:off x="0" y="1616333"/>
          <a:ext cx="530471" cy="530471"/>
        </a:xfrm>
        <a:prstGeom prst="ellipse">
          <a:avLst/>
        </a:prstGeom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967F90-D5F8-4D78-84BC-97DC01A4E59A}">
      <dsp:nvSpPr>
        <dsp:cNvPr id="0" name=""/>
        <dsp:cNvSpPr/>
      </dsp:nvSpPr>
      <dsp:spPr>
        <a:xfrm rot="10800000">
          <a:off x="-2" y="2154722"/>
          <a:ext cx="11595104" cy="53047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696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Активное спортивное участие - </a:t>
          </a:r>
          <a:r>
            <a:rPr lang="ru-RU" sz="16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разнообразие мероприятий для всех</a:t>
          </a:r>
          <a:endParaRPr lang="ru-RU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2616" y="2154722"/>
        <a:ext cx="11462486" cy="530471"/>
      </dsp:txXfrm>
    </dsp:sp>
    <dsp:sp modelId="{36F952FA-71E6-4138-B033-9CC600257257}">
      <dsp:nvSpPr>
        <dsp:cNvPr id="0" name=""/>
        <dsp:cNvSpPr/>
      </dsp:nvSpPr>
      <dsp:spPr>
        <a:xfrm>
          <a:off x="0" y="2154722"/>
          <a:ext cx="530471" cy="530471"/>
        </a:xfrm>
        <a:prstGeom prst="ellipse">
          <a:avLst/>
        </a:prstGeom>
        <a:blipFill>
          <a:blip xmlns:r="http://schemas.openxmlformats.org/officeDocument/2006/relationships"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62E9CF-DE92-43CB-8300-BBE967B273FA}">
      <dsp:nvSpPr>
        <dsp:cNvPr id="0" name=""/>
        <dsp:cNvSpPr/>
      </dsp:nvSpPr>
      <dsp:spPr>
        <a:xfrm rot="10800000">
          <a:off x="-2" y="2693111"/>
          <a:ext cx="11595104" cy="53047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696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Программы физического развития</a:t>
          </a:r>
          <a:r>
            <a:rPr lang="ru-RU" sz="16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— специальные предложения по фитнесу и оздоровлению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2616" y="2693111"/>
        <a:ext cx="11462486" cy="530471"/>
      </dsp:txXfrm>
    </dsp:sp>
    <dsp:sp modelId="{8203D6AB-BC92-4767-AD97-C1C81598E63B}">
      <dsp:nvSpPr>
        <dsp:cNvPr id="0" name=""/>
        <dsp:cNvSpPr/>
      </dsp:nvSpPr>
      <dsp:spPr>
        <a:xfrm>
          <a:off x="0" y="2693111"/>
          <a:ext cx="530471" cy="530471"/>
        </a:xfrm>
        <a:prstGeom prst="ellipse">
          <a:avLst/>
        </a:prstGeom>
        <a:blipFill>
          <a:blip xmlns:r="http://schemas.openxmlformats.org/officeDocument/2006/relationships"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85B3E48-0A46-4918-9D38-95BFAA5CB402}">
      <dsp:nvSpPr>
        <dsp:cNvPr id="0" name=""/>
        <dsp:cNvSpPr/>
      </dsp:nvSpPr>
      <dsp:spPr>
        <a:xfrm rot="10800000">
          <a:off x="-2" y="3231501"/>
          <a:ext cx="11595104" cy="53047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696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Образовательные программы</a:t>
          </a:r>
          <a:r>
            <a:rPr lang="ru-RU" sz="16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— знания о здоровом образе жизни и питании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2616" y="3231501"/>
        <a:ext cx="11462486" cy="530471"/>
      </dsp:txXfrm>
    </dsp:sp>
    <dsp:sp modelId="{5EAACCC1-BF84-475C-8B0E-FCABA09696D6}">
      <dsp:nvSpPr>
        <dsp:cNvPr id="0" name=""/>
        <dsp:cNvSpPr/>
      </dsp:nvSpPr>
      <dsp:spPr>
        <a:xfrm>
          <a:off x="0" y="3231501"/>
          <a:ext cx="530471" cy="530471"/>
        </a:xfrm>
        <a:prstGeom prst="ellipse">
          <a:avLst/>
        </a:prstGeom>
        <a:blipFill>
          <a:blip xmlns:r="http://schemas.openxmlformats.org/officeDocument/2006/relationships" r:embed="rId1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64836FC-59DC-444C-BAFB-0FDDC8DC3AFF}">
      <dsp:nvSpPr>
        <dsp:cNvPr id="0" name=""/>
        <dsp:cNvSpPr/>
      </dsp:nvSpPr>
      <dsp:spPr>
        <a:xfrm rot="10800000">
          <a:off x="-2" y="3769890"/>
          <a:ext cx="11595104" cy="53047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696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Финансовая поддержка</a:t>
          </a:r>
          <a:r>
            <a:rPr lang="ru-RU" sz="16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— возмещение затрат на оздоровление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2616" y="3769890"/>
        <a:ext cx="11462486" cy="530471"/>
      </dsp:txXfrm>
    </dsp:sp>
    <dsp:sp modelId="{0FDCECAA-F22B-429B-85ED-C8D86B0885F8}">
      <dsp:nvSpPr>
        <dsp:cNvPr id="0" name=""/>
        <dsp:cNvSpPr/>
      </dsp:nvSpPr>
      <dsp:spPr>
        <a:xfrm>
          <a:off x="0" y="3769890"/>
          <a:ext cx="530471" cy="530471"/>
        </a:xfrm>
        <a:prstGeom prst="ellipse">
          <a:avLst/>
        </a:prstGeom>
        <a:blipFill>
          <a:blip xmlns:r="http://schemas.openxmlformats.org/officeDocument/2006/relationships" r:embed="rId1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6A1DA6D-8A15-4BC3-967C-27869FDFF78B}">
      <dsp:nvSpPr>
        <dsp:cNvPr id="0" name=""/>
        <dsp:cNvSpPr/>
      </dsp:nvSpPr>
      <dsp:spPr>
        <a:xfrm rot="10800000">
          <a:off x="-2" y="4308280"/>
          <a:ext cx="11595104" cy="53047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696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  </a:t>
          </a:r>
          <a:r>
            <a:rPr lang="ru-RU" sz="16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Активизация участия</a:t>
          </a:r>
          <a:r>
            <a:rPr lang="ru-RU" sz="16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в профсоюзных мероприятиях, способствующих улучшению здоровья и социального благополучия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2616" y="4308280"/>
        <a:ext cx="11462486" cy="530471"/>
      </dsp:txXfrm>
    </dsp:sp>
    <dsp:sp modelId="{EBC693F2-4EA0-4E79-845C-D8D1127DD565}">
      <dsp:nvSpPr>
        <dsp:cNvPr id="0" name=""/>
        <dsp:cNvSpPr/>
      </dsp:nvSpPr>
      <dsp:spPr>
        <a:xfrm>
          <a:off x="0" y="4308280"/>
          <a:ext cx="530471" cy="530471"/>
        </a:xfrm>
        <a:prstGeom prst="ellipse">
          <a:avLst/>
        </a:prstGeom>
        <a:blipFill>
          <a:blip xmlns:r="http://schemas.openxmlformats.org/officeDocument/2006/relationships" r:embed="rId1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74F94BD-AD61-4272-9E28-44FEAE140654}">
      <dsp:nvSpPr>
        <dsp:cNvPr id="0" name=""/>
        <dsp:cNvSpPr/>
      </dsp:nvSpPr>
      <dsp:spPr>
        <a:xfrm rot="10800000">
          <a:off x="-2" y="4846669"/>
          <a:ext cx="11595104" cy="53047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696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Укрепление профсоюза </a:t>
          </a:r>
          <a:r>
            <a:rPr lang="ru-RU" sz="16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как основного защитника здоровья и безопасности в образовательной и рабочей среде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2616" y="4846669"/>
        <a:ext cx="11462486" cy="530471"/>
      </dsp:txXfrm>
    </dsp:sp>
    <dsp:sp modelId="{B1C7A559-7B79-4C92-89DF-166A084F07FA}">
      <dsp:nvSpPr>
        <dsp:cNvPr id="0" name=""/>
        <dsp:cNvSpPr/>
      </dsp:nvSpPr>
      <dsp:spPr>
        <a:xfrm>
          <a:off x="0" y="4846669"/>
          <a:ext cx="530471" cy="530471"/>
        </a:xfrm>
        <a:prstGeom prst="ellipse">
          <a:avLst/>
        </a:prstGeom>
        <a:blipFill>
          <a:blip xmlns:r="http://schemas.openxmlformats.org/officeDocument/2006/relationships" r:embed="rId1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DF9DF1-2364-4B00-BC2E-9450B127CE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E5BD90E-F6FA-48FD-84E1-FAA133B685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2EA719-8D58-4D65-A37D-5D57C3A43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3CEA-8405-4557-94CD-A5B55D025E28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E89699-A806-4E72-8B45-2180A8BE8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2CD901-067F-44C5-849C-163568ABF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945B8-CF7A-4E0C-A887-4AF3CD0164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517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86D4C7-66FC-477C-AD99-9E5655527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B8E9B87-7C57-4FC3-B781-DAB42C5EE0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8EB2FB-8400-4F65-B8F5-178E14543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3CEA-8405-4557-94CD-A5B55D025E28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F4C09D-2CF4-4D30-A5F8-2A5ABBC2F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41F9B7-0DA6-4203-8059-240F6878E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945B8-CF7A-4E0C-A887-4AF3CD0164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539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FFA1F3D-C795-4D08-8445-2E9C7C9577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FD8BE88-CFB0-4A21-9C81-81F756B579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9D2FB4-C9A4-444E-B264-581D6C70A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3CEA-8405-4557-94CD-A5B55D025E28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FE1885-1AA7-4963-89B2-23FBCA631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A9B4C6-BC1D-4E07-89F0-C17AED45A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945B8-CF7A-4E0C-A887-4AF3CD0164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002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305D56-C985-4F66-9A46-8BFE27C53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1A757A-47DF-44D4-BE97-EE48E677D3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7F49B7-D448-4351-B6B9-8853B82FF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3CEA-8405-4557-94CD-A5B55D025E28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260748-BD76-4938-B946-33DB83255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F05BF0-FCDA-47AF-B480-A4D3C4DEE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945B8-CF7A-4E0C-A887-4AF3CD0164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104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BA67F0-082C-4454-9E46-33E9BA228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4627A1-31C6-47DE-9B21-2DEFD8A1AA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7988BB-B496-4259-A35D-1CECE6D06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3CEA-8405-4557-94CD-A5B55D025E28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F7C902-547F-4B14-BB51-A9B2B1FE7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26651C-F8B3-4CF9-B0B0-D60EE5C4B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945B8-CF7A-4E0C-A887-4AF3CD0164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241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CC87DF-BFB4-4ED8-AB09-6BADCE358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0E0B1B-8DE7-45FF-8D30-5C5A8E9047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3A88804-356A-4864-88C6-E7DEA737E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565A230-A290-4096-B7DF-074FC5BB0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3CEA-8405-4557-94CD-A5B55D025E28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14A78B8-9DE0-4269-882E-F8C77AF8B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E584B4-77EC-4C13-97F5-4F015EEDB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945B8-CF7A-4E0C-A887-4AF3CD0164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003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CD5FFD-23BA-437E-8CA5-8810D23AE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4BF930-509E-4B68-844A-8FB921AE5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51E25E6-C4BB-486F-890C-F98F315146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281B609-BD19-4732-BCEE-E4DFFB45ED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855F6AE-9049-439B-B7D5-43C5963752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2165869-7375-43AF-9061-6C8F15F0A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3CEA-8405-4557-94CD-A5B55D025E28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715CFB9-8030-42D3-9773-8ADC3B45A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014AC1E-D654-4082-B840-A61AA6A84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945B8-CF7A-4E0C-A887-4AF3CD0164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395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5FCB29-A445-47D0-B844-6BD6F5DAE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DB1F3C1-C2CB-4838-8743-65C2F31A1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3CEA-8405-4557-94CD-A5B55D025E28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1099820-C63C-4A5D-8471-BBA42D15F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C7123DF-C5E2-4722-9407-C389E697E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945B8-CF7A-4E0C-A887-4AF3CD0164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161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C7A41F2-B43B-4B7A-890D-C1E9935A8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3CEA-8405-4557-94CD-A5B55D025E28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ABAA603-D100-43FF-9E97-89C424FC5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65B1692-5A41-4E52-9850-E6B5B826A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945B8-CF7A-4E0C-A887-4AF3CD0164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363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1A2E11-6FC9-4DBE-A31A-E7DA58696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C3ACF1-D2DE-4582-8C5E-A831236F86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94758D3-C4A9-408A-8535-F193DEBCE2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E6C882E-AE31-418A-9026-936166A38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3CEA-8405-4557-94CD-A5B55D025E28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852FFF0-30D6-43A9-A53C-6A638E326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CF9317-9510-4AA2-A7F1-FB60BE7B8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945B8-CF7A-4E0C-A887-4AF3CD0164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140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394D8E-3BCC-4492-956F-39E0AD815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77FEFC7-57E5-420E-8A41-C22077A457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FC2C4F8-4579-4DF9-8FE6-1D3BDE6C62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EB7A4D3-5ED4-49A2-A006-F07821AE6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3CEA-8405-4557-94CD-A5B55D025E28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678E64D-760C-4001-B6FD-1F9012799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53EC5E-F13D-49B1-87C6-B121046B0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945B8-CF7A-4E0C-A887-4AF3CD0164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096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9C485C-7B1B-443B-B262-62F5C8A25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296054-A499-40E8-BA00-E6135F2797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950926-15DD-4EB0-B9DF-33C8F99071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73CEA-8405-4557-94CD-A5B55D025E28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A7C804-D657-4770-8A9C-6B8F433FFF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AB5D22-80FA-4C38-985C-A35F02FC48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945B8-CF7A-4E0C-A887-4AF3CD0164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240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7.png"/><Relationship Id="rId7" Type="http://schemas.openxmlformats.org/officeDocument/2006/relationships/image" Target="../media/image32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jpeg"/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12" Type="http://schemas.openxmlformats.org/officeDocument/2006/relationships/image" Target="../media/image46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5" Type="http://schemas.openxmlformats.org/officeDocument/2006/relationships/image" Target="../media/image4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Relationship Id="rId14" Type="http://schemas.openxmlformats.org/officeDocument/2006/relationships/image" Target="../media/image4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13" Type="http://schemas.openxmlformats.org/officeDocument/2006/relationships/image" Target="../media/image59.jpeg"/><Relationship Id="rId3" Type="http://schemas.openxmlformats.org/officeDocument/2006/relationships/image" Target="../media/image27.png"/><Relationship Id="rId7" Type="http://schemas.openxmlformats.org/officeDocument/2006/relationships/image" Target="../media/image53.jpeg"/><Relationship Id="rId12" Type="http://schemas.openxmlformats.org/officeDocument/2006/relationships/image" Target="../media/image58.jpeg"/><Relationship Id="rId17" Type="http://schemas.openxmlformats.org/officeDocument/2006/relationships/image" Target="../media/image63.jpeg"/><Relationship Id="rId2" Type="http://schemas.openxmlformats.org/officeDocument/2006/relationships/image" Target="../media/image26.jpeg"/><Relationship Id="rId16" Type="http://schemas.openxmlformats.org/officeDocument/2006/relationships/image" Target="../media/image6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eg"/><Relationship Id="rId11" Type="http://schemas.openxmlformats.org/officeDocument/2006/relationships/image" Target="../media/image57.jpeg"/><Relationship Id="rId5" Type="http://schemas.openxmlformats.org/officeDocument/2006/relationships/image" Target="../media/image51.jpeg"/><Relationship Id="rId15" Type="http://schemas.openxmlformats.org/officeDocument/2006/relationships/image" Target="../media/image61.jpeg"/><Relationship Id="rId10" Type="http://schemas.openxmlformats.org/officeDocument/2006/relationships/image" Target="../media/image56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Relationship Id="rId14" Type="http://schemas.openxmlformats.org/officeDocument/2006/relationships/image" Target="../media/image6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3.png"/><Relationship Id="rId3" Type="http://schemas.openxmlformats.org/officeDocument/2006/relationships/image" Target="../media/image27.png"/><Relationship Id="rId7" Type="http://schemas.openxmlformats.org/officeDocument/2006/relationships/image" Target="../media/image67.jpeg"/><Relationship Id="rId12" Type="http://schemas.openxmlformats.org/officeDocument/2006/relationships/image" Target="../media/image72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11" Type="http://schemas.openxmlformats.org/officeDocument/2006/relationships/image" Target="../media/image71.png"/><Relationship Id="rId5" Type="http://schemas.openxmlformats.org/officeDocument/2006/relationships/image" Target="../media/image65.jpeg"/><Relationship Id="rId10" Type="http://schemas.openxmlformats.org/officeDocument/2006/relationships/image" Target="../media/image70.png"/><Relationship Id="rId4" Type="http://schemas.openxmlformats.org/officeDocument/2006/relationships/image" Target="../media/image64.jpeg"/><Relationship Id="rId9" Type="http://schemas.openxmlformats.org/officeDocument/2006/relationships/image" Target="../media/image6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33A132-3AED-4324-B527-E3C36DC64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819" y="2246392"/>
            <a:ext cx="10966809" cy="478244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4000" b="1" dirty="0">
                <a:solidFill>
                  <a:srgbClr val="0070C0"/>
                </a:solidFill>
              </a:rPr>
              <a:t>Программа</a:t>
            </a:r>
            <a:br>
              <a:rPr lang="ru-RU" sz="6000" b="1" dirty="0">
                <a:solidFill>
                  <a:srgbClr val="0070C0"/>
                </a:solidFill>
              </a:rPr>
            </a:br>
            <a:r>
              <a:rPr lang="ru-RU" sz="5400" b="1" dirty="0">
                <a:solidFill>
                  <a:srgbClr val="0070C0"/>
                </a:solidFill>
              </a:rPr>
              <a:t> </a:t>
            </a:r>
            <a:r>
              <a:rPr lang="ru-RU" sz="4800" b="1" dirty="0">
                <a:solidFill>
                  <a:srgbClr val="0070C0"/>
                </a:solidFill>
              </a:rPr>
              <a:t>«Приоритет - Здоровье»</a:t>
            </a:r>
          </a:p>
        </p:txBody>
      </p:sp>
      <p:pic>
        <p:nvPicPr>
          <p:cNvPr id="20" name="Picture 2" descr="C:\Documents and Settings\Динар\Рабочий стол\PRof_logo.png">
            <a:extLst>
              <a:ext uri="{FF2B5EF4-FFF2-40B4-BE49-F238E27FC236}">
                <a16:creationId xmlns:a16="http://schemas.microsoft.com/office/drawing/2014/main" id="{62765B93-E311-4370-997D-F9F6C0472B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55136" y="-152687"/>
            <a:ext cx="351276" cy="37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C:\Documents and Settings\Динар\Рабочий стол\PRof_logo.png">
            <a:extLst>
              <a:ext uri="{FF2B5EF4-FFF2-40B4-BE49-F238E27FC236}">
                <a16:creationId xmlns:a16="http://schemas.microsoft.com/office/drawing/2014/main" id="{9CC67C6D-371D-4C2B-82C9-C829E4623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5435" y="728614"/>
            <a:ext cx="967198" cy="1039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3A72F2F0-A38F-42A7-B020-0675A7AAFC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0430" y="2980608"/>
            <a:ext cx="5757208" cy="171512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057F705-3BB2-4C73-AD5D-3106E225FE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61" y="339212"/>
            <a:ext cx="2147203" cy="120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225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  <a:alpha val="46000"/>
              </a:schemeClr>
            </a:gs>
            <a:gs pos="100000">
              <a:schemeClr val="accent1">
                <a:lumMod val="45000"/>
                <a:lumOff val="55000"/>
                <a:alpha val="3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8A68AE-5009-41D6-8B0E-54C2E2D59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1032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Программы</a:t>
            </a: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97A4CE35-BA2D-41A5-BFF0-E05D1F8E44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3494006"/>
              </p:ext>
            </p:extLst>
          </p:nvPr>
        </p:nvGraphicFramePr>
        <p:xfrm>
          <a:off x="298450" y="1137341"/>
          <a:ext cx="11595100" cy="5381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5928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9DC2D910-0E2A-4AF5-8F13-47A10A66A1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8733" y="274042"/>
            <a:ext cx="9214529" cy="643746"/>
          </a:xfrm>
        </p:spPr>
        <p:txBody>
          <a:bodyPr>
            <a:noAutofit/>
          </a:bodyPr>
          <a:lstStyle/>
          <a:p>
            <a:pPr algn="ctr"/>
            <a:r>
              <a:rPr lang="ru-RU" alt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География проекта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2" descr="C:\Documents and Settings\Динар\Рабочий стол\PRof_logo.png">
            <a:extLst>
              <a:ext uri="{FF2B5EF4-FFF2-40B4-BE49-F238E27FC236}">
                <a16:creationId xmlns:a16="http://schemas.microsoft.com/office/drawing/2014/main" id="{EBEDECE5-B3FE-4A21-8D08-4CDB6624B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80190" y="134251"/>
            <a:ext cx="859165" cy="92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EBB4348-507D-4A3D-8ADC-52A2EEA165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76466"/>
            <a:ext cx="12192000" cy="5407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003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9DC2D910-0E2A-4AF5-8F13-47A10A66A1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8735" y="238497"/>
            <a:ext cx="9214529" cy="643746"/>
          </a:xfrm>
        </p:spPr>
        <p:txBody>
          <a:bodyPr>
            <a:noAutofit/>
          </a:bodyPr>
          <a:lstStyle/>
          <a:p>
            <a:r>
              <a:rPr lang="ru-RU" alt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Медицинское обслуживание 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2" descr="C:\Documents and Settings\Динар\Рабочий стол\PRof_logo.png">
            <a:extLst>
              <a:ext uri="{FF2B5EF4-FFF2-40B4-BE49-F238E27FC236}">
                <a16:creationId xmlns:a16="http://schemas.microsoft.com/office/drawing/2014/main" id="{EBEDECE5-B3FE-4A21-8D08-4CDB6624B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80190" y="134251"/>
            <a:ext cx="859165" cy="92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C:\Users\Profcom\Documents\Профком\Информационная комиссия\2024г\ЗДОРОВЫЕ РЕШЕНИЯ - 2024\ФОТО - для конкурса 2024 г\1 МЕД ОБСЛУЖИВАНИЕ\Бесплатное мед. обследование врачами Центра здоровья Апрель 2023-2 през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936" y="1581663"/>
            <a:ext cx="2643143" cy="1695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Profcom\AppData\Local\Microsoft\Windows\Temporary Internet Files\Content.Word\Выступление медицинского работнка в рамках Недели профсоюза  2021 през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887" y="4044777"/>
            <a:ext cx="2637319" cy="1729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Profcom\AppData\Local\Microsoft\Windows\Temporary Internet Files\Content.Word\Комплексное лечение опорно-двигательного аппарата Март 2023 -2 през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8172" y="1573425"/>
            <a:ext cx="2486181" cy="179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Profcom\AppData\Local\Microsoft\Windows\Temporary Internet Files\Content.Word\вакцинация от гриппа сотрудников КНИТУ Октябрь 2022-2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4053014"/>
            <a:ext cx="2619368" cy="172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Profcom\AppData\Local\Microsoft\Windows\Temporary Internet Files\Content.Word\Вакцинация от гриппа сотрудников КНИТУ Сентябрь 2022-3 през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130" y="4053016"/>
            <a:ext cx="2529450" cy="167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Маммография 202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0038" y="1581664"/>
            <a:ext cx="2534989" cy="168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Выступление Далай Ламы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0381" y="3880022"/>
            <a:ext cx="27051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Отель клиника фото с Е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4044" y="1531615"/>
            <a:ext cx="2634048" cy="1753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4A39EC5-F0A6-4D76-9A32-E38C7FD637FD}"/>
              </a:ext>
            </a:extLst>
          </p:cNvPr>
          <p:cNvSpPr/>
          <p:nvPr/>
        </p:nvSpPr>
        <p:spPr>
          <a:xfrm>
            <a:off x="551936" y="5893870"/>
            <a:ext cx="113661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ежегодные вакцинация от гриппа и комплексное УЗИ дополнены маммографией, комплексным лечением опорно-двигательного аппарата и лекциями о здоровье</a:t>
            </a:r>
          </a:p>
        </p:txBody>
      </p:sp>
    </p:spTree>
    <p:extLst>
      <p:ext uri="{BB962C8B-B14F-4D97-AF65-F5344CB8AC3E}">
        <p14:creationId xmlns:p14="http://schemas.microsoft.com/office/powerpoint/2010/main" val="743160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9DC2D910-0E2A-4AF5-8F13-47A10A66A1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9819" y="287296"/>
            <a:ext cx="8296234" cy="562358"/>
          </a:xfrm>
        </p:spPr>
        <p:txBody>
          <a:bodyPr>
            <a:noAutofit/>
          </a:bodyPr>
          <a:lstStyle/>
          <a:p>
            <a:r>
              <a:rPr lang="ru-RU" alt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Санаторно-курортное лечение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2" descr="C:\Documents and Settings\Динар\Рабочий стол\PRof_logo.png">
            <a:extLst>
              <a:ext uri="{FF2B5EF4-FFF2-40B4-BE49-F238E27FC236}">
                <a16:creationId xmlns:a16="http://schemas.microsoft.com/office/drawing/2014/main" id="{EBEDECE5-B3FE-4A21-8D08-4CDB6624B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0955" y="154748"/>
            <a:ext cx="693679" cy="745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DE20064-1373-46E6-9885-BF0146EB0E4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0506" y="1154595"/>
            <a:ext cx="2430926" cy="162061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D5AE5F3-85D6-483B-A8A7-97A348726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0506" y="4896773"/>
            <a:ext cx="2430926" cy="162061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82FF334-E22C-479A-A1A4-80AD8C7A6AE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5797" y="1154598"/>
            <a:ext cx="2432445" cy="162061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1067431-AEC6-44E0-9A7E-C7ECD92F732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0506" y="3025685"/>
            <a:ext cx="2432444" cy="162061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0EE275F-94B9-4303-B84D-F9F6512059E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6810" y="4935611"/>
            <a:ext cx="2432446" cy="162061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42395B8-8089-4DA1-87D6-C57460DA527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758" y="3025685"/>
            <a:ext cx="2432446" cy="162061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082A0D9-5548-41E1-B346-9A689AB0596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758" y="4934886"/>
            <a:ext cx="2432446" cy="1620616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1D69DAB-A887-43D1-839A-492E94FC2C4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6810" y="1154598"/>
            <a:ext cx="2432446" cy="1620616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125C2025-4B16-4ADD-AF51-291DEFE2576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5797" y="4950088"/>
            <a:ext cx="2432445" cy="1620616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06675FE2-F6E2-4DBF-A004-D6219B096F5E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758" y="1139396"/>
            <a:ext cx="2432446" cy="1620616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7D3AA604-8E10-47A9-9E73-4360F2465020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5742" y="3040887"/>
            <a:ext cx="2432445" cy="1620616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70F20601-64CA-4240-BEF4-3B7D26C68326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6810" y="3078683"/>
            <a:ext cx="2432445" cy="162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703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9DC2D910-0E2A-4AF5-8F13-47A10A66A1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8735" y="274042"/>
            <a:ext cx="9214529" cy="643746"/>
          </a:xfrm>
        </p:spPr>
        <p:txBody>
          <a:bodyPr>
            <a:noAutofit/>
          </a:bodyPr>
          <a:lstStyle/>
          <a:p>
            <a:r>
              <a:rPr lang="ru-RU" alt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 и спорт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2" descr="C:\Documents and Settings\Динар\Рабочий стол\PRof_logo.png">
            <a:extLst>
              <a:ext uri="{FF2B5EF4-FFF2-40B4-BE49-F238E27FC236}">
                <a16:creationId xmlns:a16="http://schemas.microsoft.com/office/drawing/2014/main" id="{EBEDECE5-B3FE-4A21-8D08-4CDB6624B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80190" y="134251"/>
            <a:ext cx="859165" cy="92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C:\Users\Profcom\Documents\Профком\Информационная комиссия\2024г\ЗДОРОВЫЕ РЕШЕНИЯ - 2024\ФОТО - для конкурса 2024 г\3 ФИЗ РАЗВИТИЕ И СПОРТ\20220226_13212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5936" y="1087396"/>
            <a:ext cx="2142780" cy="158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Profcom\AppData\Local\Microsoft\Windows\Temporary Internet Files\Content.Word\DSC0059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5440" y="4647942"/>
            <a:ext cx="2199542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Profcom\AppData\Local\Microsoft\Windows\Temporary Internet Files\Content.Word\Турнир по шахматам среди работников КНИТУ Декабрь 2022-2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6354" y="4648327"/>
            <a:ext cx="213157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Profcom\AppData\Local\Microsoft\Windows\Temporary Internet Files\Content.Word\IMG20210407091053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79243" y="1112109"/>
            <a:ext cx="2288628" cy="1527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Profcom\AppData\Local\Microsoft\Windows\Temporary Internet Files\Content.Word\IMG20210407085755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6291" y="2809101"/>
            <a:ext cx="2408944" cy="1763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Profcom\Documents\Профком\Информационная комиссия\2024г\ЗДОРОВЫЕ РЕШЕНИЯ - 2024\ФОТО - для конкурса 2024 г\3 ФИЗ РАЗВИТИЕ И СПОРТ\28-c83ad750-dca8-47b5-9e32-fa3587ae0f9e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7405" y="2932670"/>
            <a:ext cx="1944430" cy="165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Profcom\Documents\Профком\Информационная комиссия\2024г\ЗДОРОВЫЕ РЕШЕНИЯ - 2024\ФОТО - для конкурса 2024 г\3 ФИЗ РАЗВИТИЕ И СПОРТ\ce1ada9b-7031-4b4a-863c-f8a24a53be2f.jpg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9741" y="1062681"/>
            <a:ext cx="1962148" cy="1689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Profcom\Documents\Профком\Информационная комиссия\2024г\ЗДОРОВЫЕ РЕШЕНИЯ - 2024\ФОТО - для конкурса 2024 г\3 ФИЗ РАЗВИТИЕ И СПОРТ\7b0be34b-f727-49f1-86da-09b6d2ba109f студенты.jpg"/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318" y="3896497"/>
            <a:ext cx="1417537" cy="2150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Profcom\Documents\Профком\Информационная комиссия\2024г\ЗДОРОВЫЕ РЕШЕНИЯ - 2024\ФОТО - для конкурса 2024 г\3 ФИЗ РАЗВИТИЕ И СПОРТ\46288436-dddb-4511-9ed3-9a849645379a студенты.jpg"/>
          <p:cNvPicPr/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843" y="1128583"/>
            <a:ext cx="1442702" cy="2162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Profcom\Documents\Профком\Информационная комиссия\2024г\ЗДОРОВЫЕ РЕШЕНИЯ - 2024\ФОТО - для конкурса 2024 г\3 ФИЗ РАЗВИТИЕ И СПОРТ\IMG20210407090945 Команда.jpg"/>
          <p:cNvPicPr/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1049" y="4728518"/>
            <a:ext cx="2310198" cy="1722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Profcom\Documents\Профком\Информационная комиссия\2024г\ЗДОРОВЫЕ РЕШЕНИЯ - 2024\ФОТО - для конкурса 2024 г\3 ФИЗ РАЗВИТИЕ И СПОРТ\7-ce3d84c6-a490-4753-9fa4-ac3d4a1628f3.jpg"/>
          <p:cNvPicPr/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6789" y="4786184"/>
            <a:ext cx="2209413" cy="1589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Profcom\Documents\Профком\Информационная комиссия\2024г\ЗДОРОВЫЕ РЕШЕНИЯ - 2024\ФОТО - для конкурса 2024 г\3 ФИЗ РАЗВИТИЕ И СПОРТ\27d2e1e5-7701-4759-83da-1abe38a3075b ПРИЗЫ.jpg"/>
          <p:cNvPicPr/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9458" y="2833816"/>
            <a:ext cx="2108887" cy="1622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Profcom\Documents\Профком\Информационная комиссия\2024г\ЗДОРОВЫЕ РЕШЕНИЯ - 2024\ФОТО - для конкурса 2024 г\3 ФИЗ РАЗВИТИЕ И СПОРТ\DSC01225 Экскурсия в Свияжск.JPG"/>
          <p:cNvPicPr/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1913" y="2949147"/>
            <a:ext cx="2306596" cy="1401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C:\Users\Profcom\Documents\Профком\Информационная комиссия\2024г\ЗДОРОВЫЕ РЕШЕНИЯ - 2024\ФОТО - для конкурса 2024 г\3 ФИЗ РАЗВИТИЕ И СПОРТ\bf4aedc7-3811-4a2a-bb88-e0849a3b04ec речная прогулка.jpg"/>
          <p:cNvPicPr/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9578" y="1178011"/>
            <a:ext cx="2257168" cy="1392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8944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9DC2D910-0E2A-4AF5-8F13-47A10A66A1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745" y="461154"/>
            <a:ext cx="10627545" cy="643746"/>
          </a:xfrm>
        </p:spPr>
        <p:txBody>
          <a:bodyPr>
            <a:noAutofit/>
          </a:bodyPr>
          <a:lstStyle/>
          <a:p>
            <a:r>
              <a:rPr lang="ru-RU" alt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Материальная поддержка членов профсоюза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2" descr="C:\Documents and Settings\Динар\Рабочий стол\PRof_logo.png">
            <a:extLst>
              <a:ext uri="{FF2B5EF4-FFF2-40B4-BE49-F238E27FC236}">
                <a16:creationId xmlns:a16="http://schemas.microsoft.com/office/drawing/2014/main" id="{EBEDECE5-B3FE-4A21-8D08-4CDB6624B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5290" y="274042"/>
            <a:ext cx="859165" cy="92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8D4C7BF-37AF-4429-9F78-4041099FAE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990874"/>
              </p:ext>
            </p:extLst>
          </p:nvPr>
        </p:nvGraphicFramePr>
        <p:xfrm>
          <a:off x="872899" y="2015987"/>
          <a:ext cx="10446202" cy="3962400"/>
        </p:xfrm>
        <a:graphic>
          <a:graphicData uri="http://schemas.openxmlformats.org/drawingml/2006/table">
            <a:tbl>
              <a:tblPr firstRow="1">
                <a:tableStyleId>{D113A9D2-9D6B-4929-AA2D-F23B5EE8CBE7}</a:tableStyleId>
              </a:tblPr>
              <a:tblGrid>
                <a:gridCol w="8233001">
                  <a:extLst>
                    <a:ext uri="{9D8B030D-6E8A-4147-A177-3AD203B41FA5}">
                      <a16:colId xmlns:a16="http://schemas.microsoft.com/office/drawing/2014/main" val="1694202829"/>
                    </a:ext>
                  </a:extLst>
                </a:gridCol>
                <a:gridCol w="2213201">
                  <a:extLst>
                    <a:ext uri="{9D8B030D-6E8A-4147-A177-3AD203B41FA5}">
                      <a16:colId xmlns:a16="http://schemas.microsoft.com/office/drawing/2014/main" val="2722495773"/>
                    </a:ext>
                  </a:extLst>
                </a:gridCol>
              </a:tblGrid>
              <a:tr h="77233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предоставления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мат. помощи, руб.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2653340"/>
                  </a:ext>
                </a:extLst>
              </a:tr>
              <a:tr h="1108128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Сотрудникам, в связи с </a:t>
                      </a:r>
                      <a:r>
                        <a:rPr lang="ru-RU" sz="2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приобретением дорогостоящих лекарств, </a:t>
                      </a: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дорогостоящим </a:t>
                      </a:r>
                      <a:r>
                        <a:rPr lang="ru-RU" sz="2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медицинским обследованием или лечением себя или ребенка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18 000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9668713"/>
                  </a:ext>
                </a:extLst>
              </a:tr>
              <a:tr h="436536"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Сотрудникам, в связи с санаторно-курортным лечением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5158931"/>
                  </a:ext>
                </a:extLst>
              </a:tr>
              <a:tr h="436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Сотрудникам, за оздоровление детей в лагерях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3 000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9455961"/>
                  </a:ext>
                </a:extLst>
              </a:tr>
              <a:tr h="436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Обучающимся за медицинские услуги и лекарства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4000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6676914"/>
                  </a:ext>
                </a:extLst>
              </a:tr>
              <a:tr h="772332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Обучающимся, в связи с длительным лечением онкологического заболевания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6103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259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">
            <a:extLst>
              <a:ext uri="{FF2B5EF4-FFF2-40B4-BE49-F238E27FC236}">
                <a16:creationId xmlns:a16="http://schemas.microsoft.com/office/drawing/2014/main" id="{8DFA0CF7-5CF0-499B-9DDB-77AB020C0B1F}"/>
              </a:ext>
            </a:extLst>
          </p:cNvPr>
          <p:cNvSpPr>
            <a:spLocks noEditPoints="1"/>
          </p:cNvSpPr>
          <p:nvPr/>
        </p:nvSpPr>
        <p:spPr bwMode="gray">
          <a:xfrm rot="-1358056">
            <a:off x="1774825" y="2690028"/>
            <a:ext cx="8642350" cy="2519363"/>
          </a:xfrm>
          <a:custGeom>
            <a:avLst/>
            <a:gdLst/>
            <a:ahLst/>
            <a:cxnLst>
              <a:cxn ang="0">
                <a:pos x="1692" y="12"/>
              </a:cxn>
              <a:cxn ang="0">
                <a:pos x="1234" y="74"/>
              </a:cxn>
              <a:cxn ang="0">
                <a:pos x="828" y="182"/>
              </a:cxn>
              <a:cxn ang="0">
                <a:pos x="486" y="330"/>
              </a:cxn>
              <a:cxn ang="0">
                <a:pos x="226" y="510"/>
              </a:cxn>
              <a:cxn ang="0">
                <a:pos x="58" y="718"/>
              </a:cxn>
              <a:cxn ang="0">
                <a:pos x="0" y="944"/>
              </a:cxn>
              <a:cxn ang="0">
                <a:pos x="58" y="1170"/>
              </a:cxn>
              <a:cxn ang="0">
                <a:pos x="226" y="1378"/>
              </a:cxn>
              <a:cxn ang="0">
                <a:pos x="486" y="1558"/>
              </a:cxn>
              <a:cxn ang="0">
                <a:pos x="828" y="1706"/>
              </a:cxn>
              <a:cxn ang="0">
                <a:pos x="1234" y="1814"/>
              </a:cxn>
              <a:cxn ang="0">
                <a:pos x="1692" y="1876"/>
              </a:cxn>
              <a:cxn ang="0">
                <a:pos x="2186" y="1884"/>
              </a:cxn>
              <a:cxn ang="0">
                <a:pos x="2658" y="1840"/>
              </a:cxn>
              <a:cxn ang="0">
                <a:pos x="3084" y="1746"/>
              </a:cxn>
              <a:cxn ang="0">
                <a:pos x="3448" y="1612"/>
              </a:cxn>
              <a:cxn ang="0">
                <a:pos x="3738" y="1442"/>
              </a:cxn>
              <a:cxn ang="0">
                <a:pos x="3938" y="1242"/>
              </a:cxn>
              <a:cxn ang="0">
                <a:pos x="4034" y="1022"/>
              </a:cxn>
              <a:cxn ang="0">
                <a:pos x="4014" y="790"/>
              </a:cxn>
              <a:cxn ang="0">
                <a:pos x="3882" y="576"/>
              </a:cxn>
              <a:cxn ang="0">
                <a:pos x="3650" y="386"/>
              </a:cxn>
              <a:cxn ang="0">
                <a:pos x="3334" y="228"/>
              </a:cxn>
              <a:cxn ang="0">
                <a:pos x="2948" y="106"/>
              </a:cxn>
              <a:cxn ang="0">
                <a:pos x="2506" y="28"/>
              </a:cxn>
              <a:cxn ang="0">
                <a:pos x="2020" y="0"/>
              </a:cxn>
              <a:cxn ang="0">
                <a:pos x="1606" y="1736"/>
              </a:cxn>
              <a:cxn ang="0">
                <a:pos x="1164" y="1678"/>
              </a:cxn>
              <a:cxn ang="0">
                <a:pos x="776" y="1576"/>
              </a:cxn>
              <a:cxn ang="0">
                <a:pos x="458" y="1436"/>
              </a:cxn>
              <a:cxn ang="0">
                <a:pos x="224" y="1266"/>
              </a:cxn>
              <a:cxn ang="0">
                <a:pos x="88" y="1074"/>
              </a:cxn>
              <a:cxn ang="0">
                <a:pos x="68" y="864"/>
              </a:cxn>
              <a:cxn ang="0">
                <a:pos x="166" y="664"/>
              </a:cxn>
              <a:cxn ang="0">
                <a:pos x="370" y="486"/>
              </a:cxn>
              <a:cxn ang="0">
                <a:pos x="662" y="336"/>
              </a:cxn>
              <a:cxn ang="0">
                <a:pos x="1028" y="222"/>
              </a:cxn>
              <a:cxn ang="0">
                <a:pos x="1454" y="148"/>
              </a:cxn>
              <a:cxn ang="0">
                <a:pos x="1922" y="120"/>
              </a:cxn>
              <a:cxn ang="0">
                <a:pos x="2392" y="148"/>
              </a:cxn>
              <a:cxn ang="0">
                <a:pos x="2818" y="222"/>
              </a:cxn>
              <a:cxn ang="0">
                <a:pos x="3184" y="336"/>
              </a:cxn>
              <a:cxn ang="0">
                <a:pos x="3476" y="486"/>
              </a:cxn>
              <a:cxn ang="0">
                <a:pos x="3680" y="664"/>
              </a:cxn>
              <a:cxn ang="0">
                <a:pos x="3778" y="864"/>
              </a:cxn>
              <a:cxn ang="0">
                <a:pos x="3758" y="1074"/>
              </a:cxn>
              <a:cxn ang="0">
                <a:pos x="3622" y="1266"/>
              </a:cxn>
              <a:cxn ang="0">
                <a:pos x="3388" y="1436"/>
              </a:cxn>
              <a:cxn ang="0">
                <a:pos x="3070" y="1576"/>
              </a:cxn>
              <a:cxn ang="0">
                <a:pos x="2682" y="1678"/>
              </a:cxn>
              <a:cxn ang="0">
                <a:pos x="2240" y="1736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>
            <a:gsLst>
              <a:gs pos="25000">
                <a:srgbClr val="C00000">
                  <a:alpha val="84000"/>
                </a:srgbClr>
              </a:gs>
              <a:gs pos="100000">
                <a:schemeClr val="accent1">
                  <a:lumMod val="45000"/>
                  <a:lumOff val="55000"/>
                  <a:alpha val="32000"/>
                </a:schemeClr>
              </a:gs>
            </a:gsLst>
            <a:lin ang="9000000" scaled="0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9DC2D910-0E2A-4AF5-8F13-47A10A66A1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4150" y="274042"/>
            <a:ext cx="10046040" cy="643746"/>
          </a:xfrm>
        </p:spPr>
        <p:txBody>
          <a:bodyPr>
            <a:noAutofit/>
          </a:bodyPr>
          <a:lstStyle/>
          <a:p>
            <a:r>
              <a:rPr lang="ru-RU" alt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Партнёры реализации программы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2" descr="C:\Documents and Settings\Динар\Рабочий стол\PRof_logo.png">
            <a:extLst>
              <a:ext uri="{FF2B5EF4-FFF2-40B4-BE49-F238E27FC236}">
                <a16:creationId xmlns:a16="http://schemas.microsoft.com/office/drawing/2014/main" id="{EBEDECE5-B3FE-4A21-8D08-4CDB6624B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80190" y="134251"/>
            <a:ext cx="859165" cy="92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>
            <a:extLst>
              <a:ext uri="{FF2B5EF4-FFF2-40B4-BE49-F238E27FC236}">
                <a16:creationId xmlns:a16="http://schemas.microsoft.com/office/drawing/2014/main" id="{3F975FBE-068B-4500-AFF4-88DB1709D5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72132" y="6584405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597EFA8-D402-4177-A73A-1F79A58FB633}" type="slidenum">
              <a:rPr lang="ru-RU" altLang="ru-RU" smtClean="0">
                <a:latin typeface="Arial" charset="0"/>
              </a:rPr>
              <a:pPr eaLnBrk="1" hangingPunct="1"/>
              <a:t>8</a:t>
            </a:fld>
            <a:endParaRPr lang="ru-RU" altLang="ru-RU">
              <a:latin typeface="Arial" charset="0"/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F11EAAD-0F03-4F6B-BD74-04C2E5057705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7272132" y="6584405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C6922AA5-4514-4C29-8071-54A16138BDDC}" type="slidenum">
              <a:rPr lang="ru-RU" altLang="ru-RU" sz="1000">
                <a:latin typeface="Arial" charset="0"/>
              </a:rPr>
              <a:pPr algn="r" eaLnBrk="1" hangingPunct="1"/>
              <a:t>8</a:t>
            </a:fld>
            <a:endParaRPr lang="ru-RU" altLang="ru-RU" sz="1000">
              <a:latin typeface="Arial" charset="0"/>
            </a:endParaRPr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7C7682D2-3677-4967-B37C-3C36207867DB}"/>
              </a:ext>
            </a:extLst>
          </p:cNvPr>
          <p:cNvSpPr txBox="1">
            <a:spLocks noGrp="1"/>
          </p:cNvSpPr>
          <p:nvPr/>
        </p:nvSpPr>
        <p:spPr bwMode="auto">
          <a:xfrm>
            <a:off x="10011950" y="8001498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29BA667B-1DD6-4E15-8BA7-F762452F4E3A}" type="slidenum">
              <a:rPr lang="ru-RU" altLang="ru-RU" sz="1000">
                <a:latin typeface="Arial" charset="0"/>
              </a:rPr>
              <a:pPr algn="r" eaLnBrk="1" hangingPunct="1"/>
              <a:t>8</a:t>
            </a:fld>
            <a:endParaRPr lang="ru-RU" altLang="ru-RU" sz="1000">
              <a:latin typeface="Arial" charset="0"/>
            </a:endParaRPr>
          </a:p>
        </p:txBody>
      </p:sp>
      <p:sp>
        <p:nvSpPr>
          <p:cNvPr id="12" name="AutoShape 42" descr="Z">
            <a:extLst>
              <a:ext uri="{FF2B5EF4-FFF2-40B4-BE49-F238E27FC236}">
                <a16:creationId xmlns:a16="http://schemas.microsoft.com/office/drawing/2014/main" id="{6C31F934-E199-492E-BB08-DF54DF707B9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9557" y="38204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" name="AutoShape 44" descr="Z">
            <a:extLst>
              <a:ext uri="{FF2B5EF4-FFF2-40B4-BE49-F238E27FC236}">
                <a16:creationId xmlns:a16="http://schemas.microsoft.com/office/drawing/2014/main" id="{2DBFDB2E-1915-4A3B-8E89-38FC534F428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9932" y="361260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" name="AutoShape 46" descr="Z">
            <a:extLst>
              <a:ext uri="{FF2B5EF4-FFF2-40B4-BE49-F238E27FC236}">
                <a16:creationId xmlns:a16="http://schemas.microsoft.com/office/drawing/2014/main" id="{3813A938-9420-4CA1-ACDE-9239A44227C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9932" y="361260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" name="AutoShape 48" descr="Z">
            <a:extLst>
              <a:ext uri="{FF2B5EF4-FFF2-40B4-BE49-F238E27FC236}">
                <a16:creationId xmlns:a16="http://schemas.microsoft.com/office/drawing/2014/main" id="{B9638455-F427-4C1D-8079-B64CC7CBB0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9932" y="361260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" name="AutoShape 50" descr="Z">
            <a:extLst>
              <a:ext uri="{FF2B5EF4-FFF2-40B4-BE49-F238E27FC236}">
                <a16:creationId xmlns:a16="http://schemas.microsoft.com/office/drawing/2014/main" id="{5544CAE6-AE27-4E79-A845-4E3DC1DE2A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9932" y="361260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" name="AutoShape 52" descr="Z">
            <a:extLst>
              <a:ext uri="{FF2B5EF4-FFF2-40B4-BE49-F238E27FC236}">
                <a16:creationId xmlns:a16="http://schemas.microsoft.com/office/drawing/2014/main" id="{6660B0E7-A827-42FF-97D7-DD66EBDE6B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9557" y="38204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0" name="Picture 55" descr="xfit">
            <a:extLst>
              <a:ext uri="{FF2B5EF4-FFF2-40B4-BE49-F238E27FC236}">
                <a16:creationId xmlns:a16="http://schemas.microsoft.com/office/drawing/2014/main" id="{C4012549-3673-4110-B000-BCA456D4C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4286" y="1673632"/>
            <a:ext cx="1601089" cy="975697"/>
          </a:xfrm>
          <a:prstGeom prst="rect">
            <a:avLst/>
          </a:prstGeom>
          <a:noFill/>
          <a:ln w="254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7">
            <a:extLst>
              <a:ext uri="{FF2B5EF4-FFF2-40B4-BE49-F238E27FC236}">
                <a16:creationId xmlns:a16="http://schemas.microsoft.com/office/drawing/2014/main" id="{E26A9FAD-3233-4270-9385-4DA7E8148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2093" y="3328245"/>
            <a:ext cx="1584325" cy="677863"/>
          </a:xfrm>
          <a:prstGeom prst="rect">
            <a:avLst/>
          </a:prstGeom>
          <a:noFill/>
          <a:ln w="254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8">
            <a:extLst>
              <a:ext uri="{FF2B5EF4-FFF2-40B4-BE49-F238E27FC236}">
                <a16:creationId xmlns:a16="http://schemas.microsoft.com/office/drawing/2014/main" id="{15F6B849-7115-4574-BDB5-360524AB1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1478" y="5577126"/>
            <a:ext cx="2087563" cy="484188"/>
          </a:xfrm>
          <a:prstGeom prst="rect">
            <a:avLst/>
          </a:prstGeom>
          <a:noFill/>
          <a:ln w="254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Рисунок 25" descr="сосновый бор.jpg">
            <a:extLst>
              <a:ext uri="{FF2B5EF4-FFF2-40B4-BE49-F238E27FC236}">
                <a16:creationId xmlns:a16="http://schemas.microsoft.com/office/drawing/2014/main" id="{8BDC9623-168E-46AB-9071-89B3633998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53" y="4291656"/>
            <a:ext cx="2686050" cy="714375"/>
          </a:xfrm>
          <a:prstGeom prst="rect">
            <a:avLst/>
          </a:prstGeom>
          <a:noFill/>
          <a:ln w="254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linic-hotel.com/upload/iblock/1e0/w2ealsuucltisd1oakm2dskajup38n5y.png">
            <a:extLst>
              <a:ext uri="{FF2B5EF4-FFF2-40B4-BE49-F238E27FC236}">
                <a16:creationId xmlns:a16="http://schemas.microsoft.com/office/drawing/2014/main" id="{80CEE2B7-03CD-477D-8EFB-6AAC48384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7409" y="2487766"/>
            <a:ext cx="1990725" cy="1076325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Логотип санатория «Крутушка»">
            <a:extLst>
              <a:ext uri="{FF2B5EF4-FFF2-40B4-BE49-F238E27FC236}">
                <a16:creationId xmlns:a16="http://schemas.microsoft.com/office/drawing/2014/main" id="{36A9D0AF-F102-4DAB-967B-3982E09DD0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2732" y="4765583"/>
            <a:ext cx="2428875" cy="819150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Логотип">
            <a:extLst>
              <a:ext uri="{FF2B5EF4-FFF2-40B4-BE49-F238E27FC236}">
                <a16:creationId xmlns:a16="http://schemas.microsoft.com/office/drawing/2014/main" id="{736F4AE0-4ADD-4CAC-8A7F-DA737D19F8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4232" y="1490992"/>
            <a:ext cx="6858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84455D-FDAB-4125-B774-BD8BC46850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43257" y="2161481"/>
            <a:ext cx="1676454" cy="1083914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35" name="Rectangle 2">
            <a:extLst>
              <a:ext uri="{FF2B5EF4-FFF2-40B4-BE49-F238E27FC236}">
                <a16:creationId xmlns:a16="http://schemas.microsoft.com/office/drawing/2014/main" id="{259BD3D2-D16E-4C78-A32C-1E7F97C62BC5}"/>
              </a:ext>
            </a:extLst>
          </p:cNvPr>
          <p:cNvSpPr txBox="1">
            <a:spLocks noChangeArrowheads="1"/>
          </p:cNvSpPr>
          <p:nvPr/>
        </p:nvSpPr>
        <p:spPr>
          <a:xfrm>
            <a:off x="9578307" y="1315573"/>
            <a:ext cx="2428875" cy="998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ГУАЗ «РКОД МЗ РТ им. проф.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М.З.Сигала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altLang="ru-RU" sz="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Picture 2" descr="https://sun9-34.userapi.com/impg/UXxFHxQ6NemH2a9AdDLwFfC4e5A7VKiBtXosmQ/d9eaZKYrDfc.jpg?size=941x1080&amp;quality=95&amp;sign=16f8bf5345615bcc18dbcc0eaac2b2a0&amp;type=album">
            <a:extLst>
              <a:ext uri="{FF2B5EF4-FFF2-40B4-BE49-F238E27FC236}">
                <a16:creationId xmlns:a16="http://schemas.microsoft.com/office/drawing/2014/main" id="{DAADB8FB-2BF8-487B-BBA2-57163025EF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75121" y="3854327"/>
            <a:ext cx="1199434" cy="99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2">
            <a:extLst>
              <a:ext uri="{FF2B5EF4-FFF2-40B4-BE49-F238E27FC236}">
                <a16:creationId xmlns:a16="http://schemas.microsoft.com/office/drawing/2014/main" id="{08CF1533-29B4-489F-B4DB-163A62738568}"/>
              </a:ext>
            </a:extLst>
          </p:cNvPr>
          <p:cNvSpPr txBox="1">
            <a:spLocks noChangeArrowheads="1"/>
          </p:cNvSpPr>
          <p:nvPr/>
        </p:nvSpPr>
        <p:spPr>
          <a:xfrm>
            <a:off x="8763465" y="3922247"/>
            <a:ext cx="2819409" cy="9985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ГАУЗ "Республиканский центр общественного здоровья и медицинской профилактики"</a:t>
            </a:r>
            <a:endParaRPr lang="ru-RU" alt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Picture 2" descr="C:\Documents and Settings\Динар\Рабочий стол\PRof_logo.png">
            <a:extLst>
              <a:ext uri="{FF2B5EF4-FFF2-40B4-BE49-F238E27FC236}">
                <a16:creationId xmlns:a16="http://schemas.microsoft.com/office/drawing/2014/main" id="{EF44EC77-0EA9-4BA7-9BDD-79C06CCCF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7297" y="3321124"/>
            <a:ext cx="1096341" cy="1178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30012F2-5A8B-451E-987A-3F62A88F95EA}"/>
              </a:ext>
            </a:extLst>
          </p:cNvPr>
          <p:cNvSpPr/>
          <p:nvPr/>
        </p:nvSpPr>
        <p:spPr>
          <a:xfrm>
            <a:off x="8674555" y="1315573"/>
            <a:ext cx="3332627" cy="90595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BAC798E4-0813-468E-9C02-388FAF0FF9D5}"/>
              </a:ext>
            </a:extLst>
          </p:cNvPr>
          <p:cNvSpPr/>
          <p:nvPr/>
        </p:nvSpPr>
        <p:spPr>
          <a:xfrm>
            <a:off x="7442958" y="3828672"/>
            <a:ext cx="3833091" cy="116398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5343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E2080191E46F81408A3AC37E44365D3C" ma:contentTypeVersion="18" ma:contentTypeDescription="Создание документа." ma:contentTypeScope="" ma:versionID="72377063bd255aff646277046cca140b">
  <xsd:schema xmlns:xsd="http://www.w3.org/2001/XMLSchema" xmlns:xs="http://www.w3.org/2001/XMLSchema" xmlns:p="http://schemas.microsoft.com/office/2006/metadata/properties" xmlns:ns3="9a8f9aa1-3987-4b5d-8fb1-2781b6caa0ee" xmlns:ns4="be7d11bb-7347-4412-9c19-57fdadd0ddc1" targetNamespace="http://schemas.microsoft.com/office/2006/metadata/properties" ma:root="true" ma:fieldsID="892cecf45bb9de030195d66152cd132d" ns3:_="" ns4:_="">
    <xsd:import namespace="9a8f9aa1-3987-4b5d-8fb1-2781b6caa0ee"/>
    <xsd:import namespace="be7d11bb-7347-4412-9c19-57fdadd0ddc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8f9aa1-3987-4b5d-8fb1-2781b6caa0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7d11bb-7347-4412-9c19-57fdadd0ddc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Хэш подсказки о совместном доступе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a8f9aa1-3987-4b5d-8fb1-2781b6caa0e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25F825-288E-44D4-861E-E1B31D1639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a8f9aa1-3987-4b5d-8fb1-2781b6caa0ee"/>
    <ds:schemaRef ds:uri="be7d11bb-7347-4412-9c19-57fdadd0ddc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E750CCA-0DA3-42CE-9431-D98210D20C85}">
  <ds:schemaRefs>
    <ds:schemaRef ds:uri="http://schemas.microsoft.com/office/2006/documentManagement/types"/>
    <ds:schemaRef ds:uri="http://schemas.microsoft.com/office/2006/metadata/properties"/>
    <ds:schemaRef ds:uri="be7d11bb-7347-4412-9c19-57fdadd0ddc1"/>
    <ds:schemaRef ds:uri="http://schemas.openxmlformats.org/package/2006/metadata/core-properties"/>
    <ds:schemaRef ds:uri="9a8f9aa1-3987-4b5d-8fb1-2781b6caa0ee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28E8D39-8FDC-467E-8F47-3DEFEAFCEFD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2030</TotalTime>
  <Words>233</Words>
  <Application>Microsoft Office PowerPoint</Application>
  <PresentationFormat>Широкоэкранный</PresentationFormat>
  <Paragraphs>36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Программа  «Приоритет - Здоровье»</vt:lpstr>
      <vt:lpstr>Задачи Программы</vt:lpstr>
      <vt:lpstr>География проекта</vt:lpstr>
      <vt:lpstr>Медицинское обслуживание </vt:lpstr>
      <vt:lpstr>Санаторно-курортное лечение</vt:lpstr>
      <vt:lpstr>Физическое развитие и спорт</vt:lpstr>
      <vt:lpstr>Материальная поддержка членов профсоюза</vt:lpstr>
      <vt:lpstr>Партнёры реализации программы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Паспорт программы</dc:title>
  <dc:creator>Марат Фанильевич</dc:creator>
  <cp:lastModifiedBy>Марат Фанильевич</cp:lastModifiedBy>
  <cp:revision>52</cp:revision>
  <dcterms:created xsi:type="dcterms:W3CDTF">2024-04-19T07:46:20Z</dcterms:created>
  <dcterms:modified xsi:type="dcterms:W3CDTF">2024-04-22T03:14:22Z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0x010100E2080191E46F81408A3AC37E44365D3C</vt:lpwstr>
  </property>
</Properties>
</file>