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3"/>
  </p:notesMasterIdLst>
  <p:sldIdLst>
    <p:sldId id="314" r:id="rId3"/>
    <p:sldId id="391" r:id="rId4"/>
    <p:sldId id="398" r:id="rId5"/>
    <p:sldId id="365" r:id="rId6"/>
    <p:sldId id="378" r:id="rId7"/>
    <p:sldId id="377" r:id="rId8"/>
    <p:sldId id="399" r:id="rId9"/>
    <p:sldId id="400" r:id="rId10"/>
    <p:sldId id="401" r:id="rId11"/>
    <p:sldId id="402" r:id="rId12"/>
    <p:sldId id="342" r:id="rId13"/>
    <p:sldId id="403" r:id="rId14"/>
    <p:sldId id="416" r:id="rId15"/>
    <p:sldId id="419" r:id="rId16"/>
    <p:sldId id="417" r:id="rId17"/>
    <p:sldId id="406" r:id="rId18"/>
    <p:sldId id="407" r:id="rId19"/>
    <p:sldId id="408" r:id="rId20"/>
    <p:sldId id="409" r:id="rId21"/>
    <p:sldId id="412" r:id="rId22"/>
    <p:sldId id="410" r:id="rId23"/>
    <p:sldId id="411" r:id="rId24"/>
    <p:sldId id="372" r:id="rId25"/>
    <p:sldId id="373" r:id="rId26"/>
    <p:sldId id="389" r:id="rId27"/>
    <p:sldId id="388" r:id="rId28"/>
    <p:sldId id="414" r:id="rId29"/>
    <p:sldId id="375" r:id="rId30"/>
    <p:sldId id="381" r:id="rId31"/>
    <p:sldId id="39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1EA6A82-D0BB-469A-B150-F47067858BB0}">
          <p14:sldIdLst>
            <p14:sldId id="314"/>
            <p14:sldId id="391"/>
            <p14:sldId id="398"/>
            <p14:sldId id="365"/>
            <p14:sldId id="378"/>
            <p14:sldId id="377"/>
            <p14:sldId id="399"/>
            <p14:sldId id="400"/>
            <p14:sldId id="401"/>
            <p14:sldId id="402"/>
            <p14:sldId id="342"/>
            <p14:sldId id="403"/>
            <p14:sldId id="416"/>
            <p14:sldId id="419"/>
            <p14:sldId id="417"/>
            <p14:sldId id="406"/>
            <p14:sldId id="407"/>
            <p14:sldId id="408"/>
            <p14:sldId id="409"/>
            <p14:sldId id="412"/>
            <p14:sldId id="410"/>
            <p14:sldId id="411"/>
            <p14:sldId id="372"/>
            <p14:sldId id="373"/>
            <p14:sldId id="389"/>
            <p14:sldId id="388"/>
            <p14:sldId id="414"/>
            <p14:sldId id="375"/>
            <p14:sldId id="381"/>
            <p14:sldId id="39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1" autoAdjust="0"/>
    <p:restoredTop sz="94698" autoAdjust="0"/>
  </p:normalViewPr>
  <p:slideViewPr>
    <p:cSldViewPr>
      <p:cViewPr varScale="1">
        <p:scale>
          <a:sx n="66" d="100"/>
          <a:sy n="66" d="100"/>
        </p:scale>
        <p:origin x="-1282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Общее кол-во оздоровленных</c:v>
                </c:pt>
                <c:pt idx="1">
                  <c:v>Работники отрасли</c:v>
                </c:pt>
                <c:pt idx="2">
                  <c:v>Студенты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86255</c:v>
                </c:pt>
                <c:pt idx="1">
                  <c:v>76935</c:v>
                </c:pt>
                <c:pt idx="2">
                  <c:v>9320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46576768"/>
        <c:axId val="46578304"/>
        <c:axId val="0"/>
      </c:bar3DChart>
      <c:catAx>
        <c:axId val="465767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 i="1"/>
            </a:pPr>
            <a:endParaRPr lang="ru-RU"/>
          </a:p>
        </c:txPr>
        <c:crossAx val="46578304"/>
        <c:crosses val="autoZero"/>
        <c:auto val="1"/>
        <c:lblAlgn val="ctr"/>
        <c:lblOffset val="100"/>
        <c:noMultiLvlLbl val="0"/>
      </c:catAx>
      <c:valAx>
        <c:axId val="465783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b="1" i="1"/>
            </a:pPr>
            <a:endParaRPr lang="ru-RU"/>
          </a:p>
        </c:txPr>
        <c:crossAx val="4657676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Общее кол-во</c:v>
                </c:pt>
                <c:pt idx="1">
                  <c:v>Члены Профсоюза</c:v>
                </c:pt>
                <c:pt idx="2">
                  <c:v>Родственники</c:v>
                </c:pt>
                <c:pt idx="3">
                  <c:v>Оздоровленные по договорам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8259</c:v>
                </c:pt>
                <c:pt idx="1">
                  <c:v>6974</c:v>
                </c:pt>
                <c:pt idx="2">
                  <c:v>1285</c:v>
                </c:pt>
                <c:pt idx="3">
                  <c:v>1317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7345664"/>
        <c:axId val="47347200"/>
        <c:axId val="0"/>
      </c:bar3DChart>
      <c:catAx>
        <c:axId val="47345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7347200"/>
        <c:crosses val="autoZero"/>
        <c:auto val="1"/>
        <c:lblAlgn val="ctr"/>
        <c:lblOffset val="100"/>
        <c:noMultiLvlLbl val="0"/>
      </c:catAx>
      <c:valAx>
        <c:axId val="4734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47345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597353455818022"/>
          <c:y val="0.12491507072521038"/>
          <c:w val="0.82274157917760282"/>
          <c:h val="0.51676534363095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cat>
            <c:strRef>
              <c:f>Лист1!$A$2:$A$6</c:f>
              <c:strCache>
                <c:ptCount val="5"/>
                <c:pt idx="0">
                  <c:v>Общее кол-во отдохнувших</c:v>
                </c:pt>
                <c:pt idx="1">
                  <c:v>Члены Профсоюза</c:v>
                </c:pt>
                <c:pt idx="2">
                  <c:v>Победители и участники кон-ов проф.мастерства</c:v>
                </c:pt>
                <c:pt idx="3">
                  <c:v>Дети</c:v>
                </c:pt>
                <c:pt idx="4">
                  <c:v>Родственники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4484</c:v>
                </c:pt>
                <c:pt idx="1">
                  <c:v>3649</c:v>
                </c:pt>
                <c:pt idx="2">
                  <c:v>250</c:v>
                </c:pt>
                <c:pt idx="3">
                  <c:v>327</c:v>
                </c:pt>
                <c:pt idx="4">
                  <c:v>508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425024"/>
        <c:axId val="47426944"/>
        <c:axId val="0"/>
      </c:bar3DChart>
      <c:catAx>
        <c:axId val="47425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7426944"/>
        <c:crosses val="autoZero"/>
        <c:auto val="1"/>
        <c:lblAlgn val="ctr"/>
        <c:lblOffset val="100"/>
        <c:noMultiLvlLbl val="0"/>
      </c:catAx>
      <c:valAx>
        <c:axId val="47426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chemeClr val="tx1"/>
                </a:solidFill>
              </a:defRPr>
            </a:pPr>
            <a:endParaRPr lang="ru-RU"/>
          </a:p>
        </c:txPr>
        <c:crossAx val="47425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174BA-FC54-480D-AABF-DEDB688E306D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1EBD4-5BC0-4F1B-9106-FAAFFFB6CD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89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31EBD4-5BC0-4F1B-9106-FAAFFFB6CD3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094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19113" y="1500188"/>
            <a:ext cx="5399088" cy="40513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dirty="0">
              <a:ea typeface="ＭＳ Ｐゴシック" pitchFamily="34" charset="-128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29F36-F4C2-478D-911B-E82B67F81D1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02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1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0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2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Слайд c текстом 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9"/>
          <p:cNvSpPr>
            <a:spLocks noChangeArrowheads="1"/>
          </p:cNvSpPr>
          <p:nvPr userDrawn="1"/>
        </p:nvSpPr>
        <p:spPr bwMode="auto">
          <a:xfrm>
            <a:off x="8462544" y="6161114"/>
            <a:ext cx="677384" cy="20301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latin typeface="Calibri" pitchFamily="34" charset="0"/>
            </a:endParaRPr>
          </a:p>
        </p:txBody>
      </p:sp>
      <p:sp>
        <p:nvSpPr>
          <p:cNvPr id="7" name="Freeform 1063"/>
          <p:cNvSpPr>
            <a:spLocks/>
          </p:cNvSpPr>
          <p:nvPr userDrawn="1"/>
        </p:nvSpPr>
        <p:spPr bwMode="auto">
          <a:xfrm>
            <a:off x="8250777" y="6241745"/>
            <a:ext cx="272854" cy="289409"/>
          </a:xfrm>
          <a:custGeom>
            <a:avLst/>
            <a:gdLst>
              <a:gd name="T0" fmla="*/ 2147483647 w 601"/>
              <a:gd name="T1" fmla="*/ 0 h 601"/>
              <a:gd name="T2" fmla="*/ 2147483647 w 601"/>
              <a:gd name="T3" fmla="*/ 2147483647 h 601"/>
              <a:gd name="T4" fmla="*/ 2147483647 w 601"/>
              <a:gd name="T5" fmla="*/ 2147483647 h 601"/>
              <a:gd name="T6" fmla="*/ 2147483647 w 601"/>
              <a:gd name="T7" fmla="*/ 2147483647 h 601"/>
              <a:gd name="T8" fmla="*/ 2147483647 w 601"/>
              <a:gd name="T9" fmla="*/ 2147483647 h 601"/>
              <a:gd name="T10" fmla="*/ 2147483647 w 601"/>
              <a:gd name="T11" fmla="*/ 2147483647 h 601"/>
              <a:gd name="T12" fmla="*/ 2147483647 w 601"/>
              <a:gd name="T13" fmla="*/ 2147483647 h 601"/>
              <a:gd name="T14" fmla="*/ 2147483647 w 601"/>
              <a:gd name="T15" fmla="*/ 2147483647 h 601"/>
              <a:gd name="T16" fmla="*/ 0 w 601"/>
              <a:gd name="T17" fmla="*/ 2147483647 h 601"/>
              <a:gd name="T18" fmla="*/ 0 w 601"/>
              <a:gd name="T19" fmla="*/ 2147483647 h 601"/>
              <a:gd name="T20" fmla="*/ 2147483647 w 601"/>
              <a:gd name="T21" fmla="*/ 2147483647 h 601"/>
              <a:gd name="T22" fmla="*/ 2147483647 w 601"/>
              <a:gd name="T23" fmla="*/ 2147483647 h 601"/>
              <a:gd name="T24" fmla="*/ 2147483647 w 601"/>
              <a:gd name="T25" fmla="*/ 2147483647 h 601"/>
              <a:gd name="T26" fmla="*/ 2147483647 w 601"/>
              <a:gd name="T27" fmla="*/ 2147483647 h 601"/>
              <a:gd name="T28" fmla="*/ 2147483647 w 601"/>
              <a:gd name="T29" fmla="*/ 2147483647 h 601"/>
              <a:gd name="T30" fmla="*/ 2147483647 w 601"/>
              <a:gd name="T31" fmla="*/ 2147483647 h 601"/>
              <a:gd name="T32" fmla="*/ 2147483647 w 601"/>
              <a:gd name="T33" fmla="*/ 2147483647 h 601"/>
              <a:gd name="T34" fmla="*/ 2147483647 w 601"/>
              <a:gd name="T35" fmla="*/ 2147483647 h 601"/>
              <a:gd name="T36" fmla="*/ 2147483647 w 601"/>
              <a:gd name="T37" fmla="*/ 2147483647 h 601"/>
              <a:gd name="T38" fmla="*/ 2147483647 w 601"/>
              <a:gd name="T39" fmla="*/ 2147483647 h 601"/>
              <a:gd name="T40" fmla="*/ 2147483647 w 601"/>
              <a:gd name="T41" fmla="*/ 2147483647 h 601"/>
              <a:gd name="T42" fmla="*/ 2147483647 w 601"/>
              <a:gd name="T43" fmla="*/ 2147483647 h 601"/>
              <a:gd name="T44" fmla="*/ 2147483647 w 601"/>
              <a:gd name="T45" fmla="*/ 2147483647 h 601"/>
              <a:gd name="T46" fmla="*/ 2147483647 w 601"/>
              <a:gd name="T47" fmla="*/ 2147483647 h 601"/>
              <a:gd name="T48" fmla="*/ 2147483647 w 601"/>
              <a:gd name="T49" fmla="*/ 2147483647 h 601"/>
              <a:gd name="T50" fmla="*/ 2147483647 w 601"/>
              <a:gd name="T51" fmla="*/ 2147483647 h 601"/>
              <a:gd name="T52" fmla="*/ 2147483647 w 601"/>
              <a:gd name="T53" fmla="*/ 2147483647 h 601"/>
              <a:gd name="T54" fmla="*/ 2147483647 w 601"/>
              <a:gd name="T55" fmla="*/ 2147483647 h 601"/>
              <a:gd name="T56" fmla="*/ 2147483647 w 601"/>
              <a:gd name="T57" fmla="*/ 2147483647 h 601"/>
              <a:gd name="T58" fmla="*/ 2147483647 w 601"/>
              <a:gd name="T59" fmla="*/ 2147483647 h 601"/>
              <a:gd name="T60" fmla="*/ 2147483647 w 601"/>
              <a:gd name="T61" fmla="*/ 2147483647 h 601"/>
              <a:gd name="T62" fmla="*/ 2147483647 w 601"/>
              <a:gd name="T63" fmla="*/ 2147483647 h 601"/>
              <a:gd name="T64" fmla="*/ 2147483647 w 601"/>
              <a:gd name="T65" fmla="*/ 2147483647 h 601"/>
              <a:gd name="T66" fmla="*/ 2147483647 w 601"/>
              <a:gd name="T67" fmla="*/ 0 h 6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601">
                <a:moveTo>
                  <a:pt x="422" y="0"/>
                </a:moveTo>
                <a:lnTo>
                  <a:pt x="178" y="0"/>
                </a:lnTo>
                <a:lnTo>
                  <a:pt x="161" y="0"/>
                </a:lnTo>
                <a:lnTo>
                  <a:pt x="143" y="4"/>
                </a:lnTo>
                <a:lnTo>
                  <a:pt x="125" y="8"/>
                </a:lnTo>
                <a:lnTo>
                  <a:pt x="109" y="14"/>
                </a:lnTo>
                <a:lnTo>
                  <a:pt x="94" y="21"/>
                </a:lnTo>
                <a:lnTo>
                  <a:pt x="79" y="30"/>
                </a:lnTo>
                <a:lnTo>
                  <a:pt x="65" y="40"/>
                </a:lnTo>
                <a:lnTo>
                  <a:pt x="52" y="52"/>
                </a:lnTo>
                <a:lnTo>
                  <a:pt x="41" y="64"/>
                </a:lnTo>
                <a:lnTo>
                  <a:pt x="31" y="78"/>
                </a:lnTo>
                <a:lnTo>
                  <a:pt x="22" y="93"/>
                </a:lnTo>
                <a:lnTo>
                  <a:pt x="14" y="109"/>
                </a:lnTo>
                <a:lnTo>
                  <a:pt x="8" y="125"/>
                </a:lnTo>
                <a:lnTo>
                  <a:pt x="4" y="143"/>
                </a:lnTo>
                <a:lnTo>
                  <a:pt x="0" y="160"/>
                </a:lnTo>
                <a:lnTo>
                  <a:pt x="0" y="178"/>
                </a:lnTo>
                <a:lnTo>
                  <a:pt x="0" y="422"/>
                </a:lnTo>
                <a:lnTo>
                  <a:pt x="0" y="439"/>
                </a:lnTo>
                <a:lnTo>
                  <a:pt x="4" y="457"/>
                </a:lnTo>
                <a:lnTo>
                  <a:pt x="8" y="475"/>
                </a:lnTo>
                <a:lnTo>
                  <a:pt x="14" y="491"/>
                </a:lnTo>
                <a:lnTo>
                  <a:pt x="22" y="506"/>
                </a:lnTo>
                <a:lnTo>
                  <a:pt x="31" y="521"/>
                </a:lnTo>
                <a:lnTo>
                  <a:pt x="41" y="535"/>
                </a:lnTo>
                <a:lnTo>
                  <a:pt x="52" y="548"/>
                </a:lnTo>
                <a:lnTo>
                  <a:pt x="65" y="559"/>
                </a:lnTo>
                <a:lnTo>
                  <a:pt x="79" y="569"/>
                </a:lnTo>
                <a:lnTo>
                  <a:pt x="94" y="578"/>
                </a:lnTo>
                <a:lnTo>
                  <a:pt x="109" y="586"/>
                </a:lnTo>
                <a:lnTo>
                  <a:pt x="125" y="592"/>
                </a:lnTo>
                <a:lnTo>
                  <a:pt x="143" y="597"/>
                </a:lnTo>
                <a:lnTo>
                  <a:pt x="161" y="600"/>
                </a:lnTo>
                <a:lnTo>
                  <a:pt x="178" y="601"/>
                </a:lnTo>
                <a:lnTo>
                  <a:pt x="422" y="601"/>
                </a:lnTo>
                <a:lnTo>
                  <a:pt x="440" y="600"/>
                </a:lnTo>
                <a:lnTo>
                  <a:pt x="457" y="597"/>
                </a:lnTo>
                <a:lnTo>
                  <a:pt x="475" y="592"/>
                </a:lnTo>
                <a:lnTo>
                  <a:pt x="491" y="586"/>
                </a:lnTo>
                <a:lnTo>
                  <a:pt x="507" y="578"/>
                </a:lnTo>
                <a:lnTo>
                  <a:pt x="522" y="569"/>
                </a:lnTo>
                <a:lnTo>
                  <a:pt x="536" y="559"/>
                </a:lnTo>
                <a:lnTo>
                  <a:pt x="548" y="548"/>
                </a:lnTo>
                <a:lnTo>
                  <a:pt x="560" y="535"/>
                </a:lnTo>
                <a:lnTo>
                  <a:pt x="570" y="521"/>
                </a:lnTo>
                <a:lnTo>
                  <a:pt x="579" y="506"/>
                </a:lnTo>
                <a:lnTo>
                  <a:pt x="586" y="491"/>
                </a:lnTo>
                <a:lnTo>
                  <a:pt x="592" y="475"/>
                </a:lnTo>
                <a:lnTo>
                  <a:pt x="598" y="457"/>
                </a:lnTo>
                <a:lnTo>
                  <a:pt x="600" y="439"/>
                </a:lnTo>
                <a:lnTo>
                  <a:pt x="601" y="422"/>
                </a:lnTo>
                <a:lnTo>
                  <a:pt x="601" y="178"/>
                </a:lnTo>
                <a:lnTo>
                  <a:pt x="600" y="160"/>
                </a:lnTo>
                <a:lnTo>
                  <a:pt x="598" y="143"/>
                </a:lnTo>
                <a:lnTo>
                  <a:pt x="592" y="125"/>
                </a:lnTo>
                <a:lnTo>
                  <a:pt x="586" y="109"/>
                </a:lnTo>
                <a:lnTo>
                  <a:pt x="579" y="93"/>
                </a:lnTo>
                <a:lnTo>
                  <a:pt x="570" y="78"/>
                </a:lnTo>
                <a:lnTo>
                  <a:pt x="560" y="64"/>
                </a:lnTo>
                <a:lnTo>
                  <a:pt x="548" y="52"/>
                </a:lnTo>
                <a:lnTo>
                  <a:pt x="536" y="40"/>
                </a:lnTo>
                <a:lnTo>
                  <a:pt x="522" y="30"/>
                </a:lnTo>
                <a:lnTo>
                  <a:pt x="507" y="21"/>
                </a:lnTo>
                <a:lnTo>
                  <a:pt x="491" y="14"/>
                </a:lnTo>
                <a:lnTo>
                  <a:pt x="475" y="8"/>
                </a:lnTo>
                <a:lnTo>
                  <a:pt x="457" y="4"/>
                </a:lnTo>
                <a:lnTo>
                  <a:pt x="440" y="0"/>
                </a:lnTo>
                <a:lnTo>
                  <a:pt x="422" y="0"/>
                </a:lnTo>
                <a:close/>
              </a:path>
            </a:pathLst>
          </a:custGeom>
          <a:solidFill>
            <a:srgbClr val="A0A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147" tIns="40074" rIns="80147" bIns="40074"/>
          <a:lstStyle/>
          <a:p>
            <a:endParaRPr lang="ru-RU"/>
          </a:p>
        </p:txBody>
      </p:sp>
      <p:sp>
        <p:nvSpPr>
          <p:cNvPr id="8" name="Line 1064"/>
          <p:cNvSpPr>
            <a:spLocks noChangeShapeType="1"/>
          </p:cNvSpPr>
          <p:nvPr userDrawn="1"/>
        </p:nvSpPr>
        <p:spPr bwMode="auto">
          <a:xfrm>
            <a:off x="3229451" y="537065"/>
            <a:ext cx="1357" cy="410356"/>
          </a:xfrm>
          <a:prstGeom prst="line">
            <a:avLst/>
          </a:prstGeom>
          <a:noFill/>
          <a:ln w="9525">
            <a:solidFill>
              <a:srgbClr val="BB05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ru-RU"/>
          </a:p>
        </p:txBody>
      </p:sp>
      <p:grpSp>
        <p:nvGrpSpPr>
          <p:cNvPr id="9" name="Группа 4"/>
          <p:cNvGrpSpPr>
            <a:grpSpLocks/>
          </p:cNvGrpSpPr>
          <p:nvPr userDrawn="1"/>
        </p:nvGrpSpPr>
        <p:grpSpPr bwMode="auto">
          <a:xfrm>
            <a:off x="612225" y="539944"/>
            <a:ext cx="2420390" cy="407477"/>
            <a:chOff x="715963" y="595065"/>
            <a:chExt cx="2830513" cy="449262"/>
          </a:xfrm>
        </p:grpSpPr>
        <p:sp>
          <p:nvSpPr>
            <p:cNvPr id="10" name="Rectangle 1069"/>
            <p:cNvSpPr>
              <a:spLocks noChangeArrowheads="1"/>
            </p:cNvSpPr>
            <p:nvPr userDrawn="1"/>
          </p:nvSpPr>
          <p:spPr bwMode="auto">
            <a:xfrm>
              <a:off x="762000" y="649040"/>
              <a:ext cx="365125" cy="339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latin typeface="Calibri" pitchFamily="34" charset="0"/>
              </a:endParaRPr>
            </a:p>
          </p:txBody>
        </p:sp>
        <p:sp>
          <p:nvSpPr>
            <p:cNvPr id="11" name="Freeform 1070"/>
            <p:cNvSpPr>
              <a:spLocks/>
            </p:cNvSpPr>
            <p:nvPr userDrawn="1"/>
          </p:nvSpPr>
          <p:spPr bwMode="auto">
            <a:xfrm>
              <a:off x="855663" y="712540"/>
              <a:ext cx="133350" cy="214312"/>
            </a:xfrm>
            <a:custGeom>
              <a:avLst/>
              <a:gdLst>
                <a:gd name="T0" fmla="*/ 2147483647 w 251"/>
                <a:gd name="T1" fmla="*/ 2147483647 h 404"/>
                <a:gd name="T2" fmla="*/ 2147483647 w 251"/>
                <a:gd name="T3" fmla="*/ 2147483647 h 404"/>
                <a:gd name="T4" fmla="*/ 2147483647 w 251"/>
                <a:gd name="T5" fmla="*/ 2147483647 h 404"/>
                <a:gd name="T6" fmla="*/ 2147483647 w 251"/>
                <a:gd name="T7" fmla="*/ 2147483647 h 404"/>
                <a:gd name="T8" fmla="*/ 2147483647 w 251"/>
                <a:gd name="T9" fmla="*/ 2147483647 h 404"/>
                <a:gd name="T10" fmla="*/ 2147483647 w 251"/>
                <a:gd name="T11" fmla="*/ 2147483647 h 404"/>
                <a:gd name="T12" fmla="*/ 2147483647 w 251"/>
                <a:gd name="T13" fmla="*/ 2147483647 h 404"/>
                <a:gd name="T14" fmla="*/ 2147483647 w 251"/>
                <a:gd name="T15" fmla="*/ 2147483647 h 404"/>
                <a:gd name="T16" fmla="*/ 2147483647 w 251"/>
                <a:gd name="T17" fmla="*/ 2147483647 h 404"/>
                <a:gd name="T18" fmla="*/ 2147483647 w 251"/>
                <a:gd name="T19" fmla="*/ 2147483647 h 404"/>
                <a:gd name="T20" fmla="*/ 2147483647 w 251"/>
                <a:gd name="T21" fmla="*/ 2147483647 h 404"/>
                <a:gd name="T22" fmla="*/ 2147483647 w 251"/>
                <a:gd name="T23" fmla="*/ 2147483647 h 404"/>
                <a:gd name="T24" fmla="*/ 2147483647 w 251"/>
                <a:gd name="T25" fmla="*/ 2147483647 h 404"/>
                <a:gd name="T26" fmla="*/ 2147483647 w 251"/>
                <a:gd name="T27" fmla="*/ 2147483647 h 404"/>
                <a:gd name="T28" fmla="*/ 2147483647 w 251"/>
                <a:gd name="T29" fmla="*/ 2147483647 h 404"/>
                <a:gd name="T30" fmla="*/ 2147483647 w 251"/>
                <a:gd name="T31" fmla="*/ 2147483647 h 404"/>
                <a:gd name="T32" fmla="*/ 2147483647 w 251"/>
                <a:gd name="T33" fmla="*/ 2147483647 h 404"/>
                <a:gd name="T34" fmla="*/ 2147483647 w 251"/>
                <a:gd name="T35" fmla="*/ 2147483647 h 404"/>
                <a:gd name="T36" fmla="*/ 2147483647 w 251"/>
                <a:gd name="T37" fmla="*/ 2147483647 h 404"/>
                <a:gd name="T38" fmla="*/ 2147483647 w 251"/>
                <a:gd name="T39" fmla="*/ 2147483647 h 404"/>
                <a:gd name="T40" fmla="*/ 2147483647 w 251"/>
                <a:gd name="T41" fmla="*/ 2147483647 h 404"/>
                <a:gd name="T42" fmla="*/ 2147483647 w 251"/>
                <a:gd name="T43" fmla="*/ 2147483647 h 404"/>
                <a:gd name="T44" fmla="*/ 2147483647 w 251"/>
                <a:gd name="T45" fmla="*/ 2147483647 h 404"/>
                <a:gd name="T46" fmla="*/ 2147483647 w 251"/>
                <a:gd name="T47" fmla="*/ 2147483647 h 404"/>
                <a:gd name="T48" fmla="*/ 2147483647 w 251"/>
                <a:gd name="T49" fmla="*/ 2147483647 h 404"/>
                <a:gd name="T50" fmla="*/ 2147483647 w 251"/>
                <a:gd name="T51" fmla="*/ 2147483647 h 404"/>
                <a:gd name="T52" fmla="*/ 2147483647 w 251"/>
                <a:gd name="T53" fmla="*/ 2147483647 h 404"/>
                <a:gd name="T54" fmla="*/ 2147483647 w 251"/>
                <a:gd name="T55" fmla="*/ 2147483647 h 404"/>
                <a:gd name="T56" fmla="*/ 2147483647 w 251"/>
                <a:gd name="T57" fmla="*/ 2147483647 h 404"/>
                <a:gd name="T58" fmla="*/ 2147483647 w 251"/>
                <a:gd name="T59" fmla="*/ 2147483647 h 404"/>
                <a:gd name="T60" fmla="*/ 2147483647 w 251"/>
                <a:gd name="T61" fmla="*/ 2147483647 h 404"/>
                <a:gd name="T62" fmla="*/ 2147483647 w 251"/>
                <a:gd name="T63" fmla="*/ 2147483647 h 40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1" h="404">
                  <a:moveTo>
                    <a:pt x="117" y="0"/>
                  </a:moveTo>
                  <a:lnTo>
                    <a:pt x="105" y="1"/>
                  </a:lnTo>
                  <a:lnTo>
                    <a:pt x="92" y="3"/>
                  </a:lnTo>
                  <a:lnTo>
                    <a:pt x="81" y="6"/>
                  </a:lnTo>
                  <a:lnTo>
                    <a:pt x="71" y="13"/>
                  </a:lnTo>
                  <a:lnTo>
                    <a:pt x="61" y="19"/>
                  </a:lnTo>
                  <a:lnTo>
                    <a:pt x="50" y="28"/>
                  </a:lnTo>
                  <a:lnTo>
                    <a:pt x="43" y="38"/>
                  </a:lnTo>
                  <a:lnTo>
                    <a:pt x="34" y="49"/>
                  </a:lnTo>
                  <a:lnTo>
                    <a:pt x="26" y="63"/>
                  </a:lnTo>
                  <a:lnTo>
                    <a:pt x="19" y="78"/>
                  </a:lnTo>
                  <a:lnTo>
                    <a:pt x="14" y="96"/>
                  </a:lnTo>
                  <a:lnTo>
                    <a:pt x="9" y="114"/>
                  </a:lnTo>
                  <a:lnTo>
                    <a:pt x="5" y="133"/>
                  </a:lnTo>
                  <a:lnTo>
                    <a:pt x="2" y="153"/>
                  </a:lnTo>
                  <a:lnTo>
                    <a:pt x="1" y="176"/>
                  </a:lnTo>
                  <a:lnTo>
                    <a:pt x="0" y="198"/>
                  </a:lnTo>
                  <a:lnTo>
                    <a:pt x="1" y="224"/>
                  </a:lnTo>
                  <a:lnTo>
                    <a:pt x="2" y="246"/>
                  </a:lnTo>
                  <a:lnTo>
                    <a:pt x="5" y="269"/>
                  </a:lnTo>
                  <a:lnTo>
                    <a:pt x="9" y="289"/>
                  </a:lnTo>
                  <a:lnTo>
                    <a:pt x="13" y="308"/>
                  </a:lnTo>
                  <a:lnTo>
                    <a:pt x="19" y="326"/>
                  </a:lnTo>
                  <a:lnTo>
                    <a:pt x="25" y="341"/>
                  </a:lnTo>
                  <a:lnTo>
                    <a:pt x="33" y="355"/>
                  </a:lnTo>
                  <a:lnTo>
                    <a:pt x="40" y="366"/>
                  </a:lnTo>
                  <a:lnTo>
                    <a:pt x="49" y="376"/>
                  </a:lnTo>
                  <a:lnTo>
                    <a:pt x="58" y="385"/>
                  </a:lnTo>
                  <a:lnTo>
                    <a:pt x="68" y="393"/>
                  </a:lnTo>
                  <a:lnTo>
                    <a:pt x="79" y="398"/>
                  </a:lnTo>
                  <a:lnTo>
                    <a:pt x="91" y="402"/>
                  </a:lnTo>
                  <a:lnTo>
                    <a:pt x="103" y="404"/>
                  </a:lnTo>
                  <a:lnTo>
                    <a:pt x="116" y="404"/>
                  </a:lnTo>
                  <a:lnTo>
                    <a:pt x="127" y="404"/>
                  </a:lnTo>
                  <a:lnTo>
                    <a:pt x="139" y="402"/>
                  </a:lnTo>
                  <a:lnTo>
                    <a:pt x="149" y="398"/>
                  </a:lnTo>
                  <a:lnTo>
                    <a:pt x="160" y="393"/>
                  </a:lnTo>
                  <a:lnTo>
                    <a:pt x="169" y="386"/>
                  </a:lnTo>
                  <a:lnTo>
                    <a:pt x="179" y="378"/>
                  </a:lnTo>
                  <a:lnTo>
                    <a:pt x="188" y="369"/>
                  </a:lnTo>
                  <a:lnTo>
                    <a:pt x="196" y="357"/>
                  </a:lnTo>
                  <a:lnTo>
                    <a:pt x="203" y="345"/>
                  </a:lnTo>
                  <a:lnTo>
                    <a:pt x="211" y="330"/>
                  </a:lnTo>
                  <a:lnTo>
                    <a:pt x="218" y="313"/>
                  </a:lnTo>
                  <a:lnTo>
                    <a:pt x="225" y="293"/>
                  </a:lnTo>
                  <a:lnTo>
                    <a:pt x="232" y="272"/>
                  </a:lnTo>
                  <a:lnTo>
                    <a:pt x="239" y="246"/>
                  </a:lnTo>
                  <a:lnTo>
                    <a:pt x="245" y="219"/>
                  </a:lnTo>
                  <a:lnTo>
                    <a:pt x="251" y="187"/>
                  </a:lnTo>
                  <a:lnTo>
                    <a:pt x="246" y="163"/>
                  </a:lnTo>
                  <a:lnTo>
                    <a:pt x="240" y="142"/>
                  </a:lnTo>
                  <a:lnTo>
                    <a:pt x="233" y="120"/>
                  </a:lnTo>
                  <a:lnTo>
                    <a:pt x="227" y="101"/>
                  </a:lnTo>
                  <a:lnTo>
                    <a:pt x="220" y="83"/>
                  </a:lnTo>
                  <a:lnTo>
                    <a:pt x="212" y="68"/>
                  </a:lnTo>
                  <a:lnTo>
                    <a:pt x="203" y="54"/>
                  </a:lnTo>
                  <a:lnTo>
                    <a:pt x="194" y="42"/>
                  </a:lnTo>
                  <a:lnTo>
                    <a:pt x="187" y="32"/>
                  </a:lnTo>
                  <a:lnTo>
                    <a:pt x="178" y="23"/>
                  </a:lnTo>
                  <a:lnTo>
                    <a:pt x="169" y="17"/>
                  </a:lnTo>
                  <a:lnTo>
                    <a:pt x="160" y="10"/>
                  </a:lnTo>
                  <a:lnTo>
                    <a:pt x="150" y="5"/>
                  </a:lnTo>
                  <a:lnTo>
                    <a:pt x="140" y="3"/>
                  </a:lnTo>
                  <a:lnTo>
                    <a:pt x="129" y="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71"/>
            <p:cNvSpPr>
              <a:spLocks noEditPoints="1"/>
            </p:cNvSpPr>
            <p:nvPr userDrawn="1"/>
          </p:nvSpPr>
          <p:spPr bwMode="auto">
            <a:xfrm>
              <a:off x="715963" y="595065"/>
              <a:ext cx="450850" cy="449262"/>
            </a:xfrm>
            <a:custGeom>
              <a:avLst/>
              <a:gdLst>
                <a:gd name="T0" fmla="*/ 2147483647 w 851"/>
                <a:gd name="T1" fmla="*/ 2147483647 h 849"/>
                <a:gd name="T2" fmla="*/ 2147483647 w 851"/>
                <a:gd name="T3" fmla="*/ 2147483647 h 849"/>
                <a:gd name="T4" fmla="*/ 2147483647 w 851"/>
                <a:gd name="T5" fmla="*/ 2147483647 h 849"/>
                <a:gd name="T6" fmla="*/ 2147483647 w 851"/>
                <a:gd name="T7" fmla="*/ 2147483647 h 849"/>
                <a:gd name="T8" fmla="*/ 2147483647 w 851"/>
                <a:gd name="T9" fmla="*/ 2147483647 h 849"/>
                <a:gd name="T10" fmla="*/ 2147483647 w 851"/>
                <a:gd name="T11" fmla="*/ 2147483647 h 849"/>
                <a:gd name="T12" fmla="*/ 2147483647 w 851"/>
                <a:gd name="T13" fmla="*/ 2147483647 h 849"/>
                <a:gd name="T14" fmla="*/ 2147483647 w 851"/>
                <a:gd name="T15" fmla="*/ 2147483647 h 849"/>
                <a:gd name="T16" fmla="*/ 2147483647 w 851"/>
                <a:gd name="T17" fmla="*/ 2147483647 h 849"/>
                <a:gd name="T18" fmla="*/ 2147483647 w 851"/>
                <a:gd name="T19" fmla="*/ 2147483647 h 849"/>
                <a:gd name="T20" fmla="*/ 2147483647 w 851"/>
                <a:gd name="T21" fmla="*/ 2147483647 h 849"/>
                <a:gd name="T22" fmla="*/ 2147483647 w 851"/>
                <a:gd name="T23" fmla="*/ 2147483647 h 849"/>
                <a:gd name="T24" fmla="*/ 2147483647 w 851"/>
                <a:gd name="T25" fmla="*/ 2147483647 h 849"/>
                <a:gd name="T26" fmla="*/ 2147483647 w 851"/>
                <a:gd name="T27" fmla="*/ 2147483647 h 849"/>
                <a:gd name="T28" fmla="*/ 2147483647 w 851"/>
                <a:gd name="T29" fmla="*/ 2147483647 h 849"/>
                <a:gd name="T30" fmla="*/ 2147483647 w 851"/>
                <a:gd name="T31" fmla="*/ 2147483647 h 849"/>
                <a:gd name="T32" fmla="*/ 2147483647 w 851"/>
                <a:gd name="T33" fmla="*/ 2147483647 h 849"/>
                <a:gd name="T34" fmla="*/ 2147483647 w 851"/>
                <a:gd name="T35" fmla="*/ 2147483647 h 849"/>
                <a:gd name="T36" fmla="*/ 2147483647 w 851"/>
                <a:gd name="T37" fmla="*/ 2147483647 h 849"/>
                <a:gd name="T38" fmla="*/ 2147483647 w 851"/>
                <a:gd name="T39" fmla="*/ 2147483647 h 849"/>
                <a:gd name="T40" fmla="*/ 2147483647 w 851"/>
                <a:gd name="T41" fmla="*/ 0 h 849"/>
                <a:gd name="T42" fmla="*/ 2147483647 w 851"/>
                <a:gd name="T43" fmla="*/ 2147483647 h 849"/>
                <a:gd name="T44" fmla="*/ 2147483647 w 851"/>
                <a:gd name="T45" fmla="*/ 2147483647 h 849"/>
                <a:gd name="T46" fmla="*/ 2147483647 w 851"/>
                <a:gd name="T47" fmla="*/ 2147483647 h 849"/>
                <a:gd name="T48" fmla="*/ 2147483647 w 851"/>
                <a:gd name="T49" fmla="*/ 2147483647 h 849"/>
                <a:gd name="T50" fmla="*/ 2147483647 w 851"/>
                <a:gd name="T51" fmla="*/ 2147483647 h 849"/>
                <a:gd name="T52" fmla="*/ 2147483647 w 851"/>
                <a:gd name="T53" fmla="*/ 2147483647 h 849"/>
                <a:gd name="T54" fmla="*/ 2147483647 w 851"/>
                <a:gd name="T55" fmla="*/ 2147483647 h 849"/>
                <a:gd name="T56" fmla="*/ 2147483647 w 851"/>
                <a:gd name="T57" fmla="*/ 2147483647 h 849"/>
                <a:gd name="T58" fmla="*/ 2147483647 w 851"/>
                <a:gd name="T59" fmla="*/ 2147483647 h 849"/>
                <a:gd name="T60" fmla="*/ 2147483647 w 851"/>
                <a:gd name="T61" fmla="*/ 2147483647 h 849"/>
                <a:gd name="T62" fmla="*/ 2147483647 w 851"/>
                <a:gd name="T63" fmla="*/ 2147483647 h 849"/>
                <a:gd name="T64" fmla="*/ 2147483647 w 851"/>
                <a:gd name="T65" fmla="*/ 2147483647 h 849"/>
                <a:gd name="T66" fmla="*/ 2147483647 w 851"/>
                <a:gd name="T67" fmla="*/ 2147483647 h 849"/>
                <a:gd name="T68" fmla="*/ 2147483647 w 851"/>
                <a:gd name="T69" fmla="*/ 2147483647 h 849"/>
                <a:gd name="T70" fmla="*/ 2147483647 w 851"/>
                <a:gd name="T71" fmla="*/ 2147483647 h 849"/>
                <a:gd name="T72" fmla="*/ 2147483647 w 851"/>
                <a:gd name="T73" fmla="*/ 2147483647 h 849"/>
                <a:gd name="T74" fmla="*/ 2147483647 w 851"/>
                <a:gd name="T75" fmla="*/ 2147483647 h 849"/>
                <a:gd name="T76" fmla="*/ 2147483647 w 851"/>
                <a:gd name="T77" fmla="*/ 2147483647 h 849"/>
                <a:gd name="T78" fmla="*/ 2147483647 w 851"/>
                <a:gd name="T79" fmla="*/ 2147483647 h 849"/>
                <a:gd name="T80" fmla="*/ 2147483647 w 851"/>
                <a:gd name="T81" fmla="*/ 2147483647 h 849"/>
                <a:gd name="T82" fmla="*/ 2147483647 w 851"/>
                <a:gd name="T83" fmla="*/ 2147483647 h 849"/>
                <a:gd name="T84" fmla="*/ 2147483647 w 851"/>
                <a:gd name="T85" fmla="*/ 2147483647 h 849"/>
                <a:gd name="T86" fmla="*/ 2147483647 w 851"/>
                <a:gd name="T87" fmla="*/ 2147483647 h 849"/>
                <a:gd name="T88" fmla="*/ 2147483647 w 851"/>
                <a:gd name="T89" fmla="*/ 2147483647 h 849"/>
                <a:gd name="T90" fmla="*/ 2147483647 w 851"/>
                <a:gd name="T91" fmla="*/ 2147483647 h 849"/>
                <a:gd name="T92" fmla="*/ 2147483647 w 851"/>
                <a:gd name="T93" fmla="*/ 2147483647 h 849"/>
                <a:gd name="T94" fmla="*/ 2147483647 w 851"/>
                <a:gd name="T95" fmla="*/ 2147483647 h 849"/>
                <a:gd name="T96" fmla="*/ 2147483647 w 851"/>
                <a:gd name="T97" fmla="*/ 2147483647 h 849"/>
                <a:gd name="T98" fmla="*/ 2147483647 w 851"/>
                <a:gd name="T99" fmla="*/ 2147483647 h 849"/>
                <a:gd name="T100" fmla="*/ 2147483647 w 851"/>
                <a:gd name="T101" fmla="*/ 2147483647 h 849"/>
                <a:gd name="T102" fmla="*/ 2147483647 w 851"/>
                <a:gd name="T103" fmla="*/ 2147483647 h 849"/>
                <a:gd name="T104" fmla="*/ 2147483647 w 851"/>
                <a:gd name="T105" fmla="*/ 2147483647 h 849"/>
                <a:gd name="T106" fmla="*/ 2147483647 w 851"/>
                <a:gd name="T107" fmla="*/ 2147483647 h 8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51" h="849">
                  <a:moveTo>
                    <a:pt x="597" y="0"/>
                  </a:moveTo>
                  <a:lnTo>
                    <a:pt x="254" y="0"/>
                  </a:lnTo>
                  <a:lnTo>
                    <a:pt x="240" y="0"/>
                  </a:lnTo>
                  <a:lnTo>
                    <a:pt x="227" y="1"/>
                  </a:lnTo>
                  <a:lnTo>
                    <a:pt x="215" y="2"/>
                  </a:lnTo>
                  <a:lnTo>
                    <a:pt x="202" y="5"/>
                  </a:lnTo>
                  <a:lnTo>
                    <a:pt x="178" y="11"/>
                  </a:lnTo>
                  <a:lnTo>
                    <a:pt x="155" y="19"/>
                  </a:lnTo>
                  <a:lnTo>
                    <a:pt x="133" y="30"/>
                  </a:lnTo>
                  <a:lnTo>
                    <a:pt x="112" y="43"/>
                  </a:lnTo>
                  <a:lnTo>
                    <a:pt x="92" y="56"/>
                  </a:lnTo>
                  <a:lnTo>
                    <a:pt x="75" y="73"/>
                  </a:lnTo>
                  <a:lnTo>
                    <a:pt x="58" y="91"/>
                  </a:lnTo>
                  <a:lnTo>
                    <a:pt x="44" y="111"/>
                  </a:lnTo>
                  <a:lnTo>
                    <a:pt x="32" y="131"/>
                  </a:lnTo>
                  <a:lnTo>
                    <a:pt x="20" y="154"/>
                  </a:lnTo>
                  <a:lnTo>
                    <a:pt x="11" y="176"/>
                  </a:lnTo>
                  <a:lnTo>
                    <a:pt x="5" y="202"/>
                  </a:lnTo>
                  <a:lnTo>
                    <a:pt x="4" y="213"/>
                  </a:lnTo>
                  <a:lnTo>
                    <a:pt x="1" y="226"/>
                  </a:lnTo>
                  <a:lnTo>
                    <a:pt x="1" y="240"/>
                  </a:lnTo>
                  <a:lnTo>
                    <a:pt x="0" y="252"/>
                  </a:lnTo>
                  <a:lnTo>
                    <a:pt x="0" y="597"/>
                  </a:lnTo>
                  <a:lnTo>
                    <a:pt x="1" y="609"/>
                  </a:lnTo>
                  <a:lnTo>
                    <a:pt x="1" y="622"/>
                  </a:lnTo>
                  <a:lnTo>
                    <a:pt x="4" y="635"/>
                  </a:lnTo>
                  <a:lnTo>
                    <a:pt x="5" y="647"/>
                  </a:lnTo>
                  <a:lnTo>
                    <a:pt x="11" y="671"/>
                  </a:lnTo>
                  <a:lnTo>
                    <a:pt x="20" y="694"/>
                  </a:lnTo>
                  <a:lnTo>
                    <a:pt x="32" y="717"/>
                  </a:lnTo>
                  <a:lnTo>
                    <a:pt x="44" y="738"/>
                  </a:lnTo>
                  <a:lnTo>
                    <a:pt x="58" y="757"/>
                  </a:lnTo>
                  <a:lnTo>
                    <a:pt x="75" y="775"/>
                  </a:lnTo>
                  <a:lnTo>
                    <a:pt x="92" y="791"/>
                  </a:lnTo>
                  <a:lnTo>
                    <a:pt x="112" y="806"/>
                  </a:lnTo>
                  <a:lnTo>
                    <a:pt x="133" y="819"/>
                  </a:lnTo>
                  <a:lnTo>
                    <a:pt x="155" y="829"/>
                  </a:lnTo>
                  <a:lnTo>
                    <a:pt x="178" y="838"/>
                  </a:lnTo>
                  <a:lnTo>
                    <a:pt x="202" y="844"/>
                  </a:lnTo>
                  <a:lnTo>
                    <a:pt x="215" y="847"/>
                  </a:lnTo>
                  <a:lnTo>
                    <a:pt x="227" y="848"/>
                  </a:lnTo>
                  <a:lnTo>
                    <a:pt x="240" y="849"/>
                  </a:lnTo>
                  <a:lnTo>
                    <a:pt x="254" y="849"/>
                  </a:lnTo>
                  <a:lnTo>
                    <a:pt x="597" y="849"/>
                  </a:lnTo>
                  <a:lnTo>
                    <a:pt x="611" y="849"/>
                  </a:lnTo>
                  <a:lnTo>
                    <a:pt x="624" y="848"/>
                  </a:lnTo>
                  <a:lnTo>
                    <a:pt x="636" y="847"/>
                  </a:lnTo>
                  <a:lnTo>
                    <a:pt x="649" y="844"/>
                  </a:lnTo>
                  <a:lnTo>
                    <a:pt x="673" y="838"/>
                  </a:lnTo>
                  <a:lnTo>
                    <a:pt x="696" y="829"/>
                  </a:lnTo>
                  <a:lnTo>
                    <a:pt x="718" y="819"/>
                  </a:lnTo>
                  <a:lnTo>
                    <a:pt x="739" y="806"/>
                  </a:lnTo>
                  <a:lnTo>
                    <a:pt x="759" y="791"/>
                  </a:lnTo>
                  <a:lnTo>
                    <a:pt x="777" y="775"/>
                  </a:lnTo>
                  <a:lnTo>
                    <a:pt x="793" y="757"/>
                  </a:lnTo>
                  <a:lnTo>
                    <a:pt x="807" y="738"/>
                  </a:lnTo>
                  <a:lnTo>
                    <a:pt x="819" y="717"/>
                  </a:lnTo>
                  <a:lnTo>
                    <a:pt x="831" y="694"/>
                  </a:lnTo>
                  <a:lnTo>
                    <a:pt x="840" y="671"/>
                  </a:lnTo>
                  <a:lnTo>
                    <a:pt x="846" y="647"/>
                  </a:lnTo>
                  <a:lnTo>
                    <a:pt x="847" y="635"/>
                  </a:lnTo>
                  <a:lnTo>
                    <a:pt x="850" y="622"/>
                  </a:lnTo>
                  <a:lnTo>
                    <a:pt x="850" y="609"/>
                  </a:lnTo>
                  <a:lnTo>
                    <a:pt x="851" y="597"/>
                  </a:lnTo>
                  <a:lnTo>
                    <a:pt x="851" y="252"/>
                  </a:lnTo>
                  <a:lnTo>
                    <a:pt x="850" y="240"/>
                  </a:lnTo>
                  <a:lnTo>
                    <a:pt x="850" y="226"/>
                  </a:lnTo>
                  <a:lnTo>
                    <a:pt x="847" y="213"/>
                  </a:lnTo>
                  <a:lnTo>
                    <a:pt x="846" y="202"/>
                  </a:lnTo>
                  <a:lnTo>
                    <a:pt x="840" y="176"/>
                  </a:lnTo>
                  <a:lnTo>
                    <a:pt x="831" y="154"/>
                  </a:lnTo>
                  <a:lnTo>
                    <a:pt x="819" y="131"/>
                  </a:lnTo>
                  <a:lnTo>
                    <a:pt x="807" y="111"/>
                  </a:lnTo>
                  <a:lnTo>
                    <a:pt x="793" y="91"/>
                  </a:lnTo>
                  <a:lnTo>
                    <a:pt x="777" y="73"/>
                  </a:lnTo>
                  <a:lnTo>
                    <a:pt x="759" y="56"/>
                  </a:lnTo>
                  <a:lnTo>
                    <a:pt x="739" y="43"/>
                  </a:lnTo>
                  <a:lnTo>
                    <a:pt x="718" y="30"/>
                  </a:lnTo>
                  <a:lnTo>
                    <a:pt x="696" y="19"/>
                  </a:lnTo>
                  <a:lnTo>
                    <a:pt x="673" y="11"/>
                  </a:lnTo>
                  <a:lnTo>
                    <a:pt x="649" y="5"/>
                  </a:lnTo>
                  <a:lnTo>
                    <a:pt x="636" y="2"/>
                  </a:lnTo>
                  <a:lnTo>
                    <a:pt x="624" y="1"/>
                  </a:lnTo>
                  <a:lnTo>
                    <a:pt x="611" y="0"/>
                  </a:lnTo>
                  <a:lnTo>
                    <a:pt x="597" y="0"/>
                  </a:lnTo>
                  <a:close/>
                  <a:moveTo>
                    <a:pt x="754" y="555"/>
                  </a:moveTo>
                  <a:lnTo>
                    <a:pt x="753" y="585"/>
                  </a:lnTo>
                  <a:lnTo>
                    <a:pt x="750" y="611"/>
                  </a:lnTo>
                  <a:lnTo>
                    <a:pt x="747" y="622"/>
                  </a:lnTo>
                  <a:lnTo>
                    <a:pt x="745" y="632"/>
                  </a:lnTo>
                  <a:lnTo>
                    <a:pt x="741" y="641"/>
                  </a:lnTo>
                  <a:lnTo>
                    <a:pt x="736" y="649"/>
                  </a:lnTo>
                  <a:lnTo>
                    <a:pt x="731" y="657"/>
                  </a:lnTo>
                  <a:lnTo>
                    <a:pt x="723" y="666"/>
                  </a:lnTo>
                  <a:lnTo>
                    <a:pt x="716" y="673"/>
                  </a:lnTo>
                  <a:lnTo>
                    <a:pt x="707" y="679"/>
                  </a:lnTo>
                  <a:lnTo>
                    <a:pt x="697" y="683"/>
                  </a:lnTo>
                  <a:lnTo>
                    <a:pt x="687" y="686"/>
                  </a:lnTo>
                  <a:lnTo>
                    <a:pt x="677" y="689"/>
                  </a:lnTo>
                  <a:lnTo>
                    <a:pt x="665" y="689"/>
                  </a:lnTo>
                  <a:lnTo>
                    <a:pt x="655" y="689"/>
                  </a:lnTo>
                  <a:lnTo>
                    <a:pt x="644" y="686"/>
                  </a:lnTo>
                  <a:lnTo>
                    <a:pt x="634" y="684"/>
                  </a:lnTo>
                  <a:lnTo>
                    <a:pt x="625" y="679"/>
                  </a:lnTo>
                  <a:lnTo>
                    <a:pt x="616" y="674"/>
                  </a:lnTo>
                  <a:lnTo>
                    <a:pt x="607" y="668"/>
                  </a:lnTo>
                  <a:lnTo>
                    <a:pt x="600" y="660"/>
                  </a:lnTo>
                  <a:lnTo>
                    <a:pt x="592" y="651"/>
                  </a:lnTo>
                  <a:lnTo>
                    <a:pt x="585" y="638"/>
                  </a:lnTo>
                  <a:lnTo>
                    <a:pt x="577" y="623"/>
                  </a:lnTo>
                  <a:lnTo>
                    <a:pt x="569" y="606"/>
                  </a:lnTo>
                  <a:lnTo>
                    <a:pt x="563" y="585"/>
                  </a:lnTo>
                  <a:lnTo>
                    <a:pt x="547" y="607"/>
                  </a:lnTo>
                  <a:lnTo>
                    <a:pt x="529" y="626"/>
                  </a:lnTo>
                  <a:lnTo>
                    <a:pt x="511" y="642"/>
                  </a:lnTo>
                  <a:lnTo>
                    <a:pt x="492" y="655"/>
                  </a:lnTo>
                  <a:lnTo>
                    <a:pt x="479" y="665"/>
                  </a:lnTo>
                  <a:lnTo>
                    <a:pt x="463" y="673"/>
                  </a:lnTo>
                  <a:lnTo>
                    <a:pt x="447" y="679"/>
                  </a:lnTo>
                  <a:lnTo>
                    <a:pt x="432" y="685"/>
                  </a:lnTo>
                  <a:lnTo>
                    <a:pt x="417" y="689"/>
                  </a:lnTo>
                  <a:lnTo>
                    <a:pt x="400" y="692"/>
                  </a:lnTo>
                  <a:lnTo>
                    <a:pt x="384" y="694"/>
                  </a:lnTo>
                  <a:lnTo>
                    <a:pt x="367" y="694"/>
                  </a:lnTo>
                  <a:lnTo>
                    <a:pt x="340" y="693"/>
                  </a:lnTo>
                  <a:lnTo>
                    <a:pt x="314" y="690"/>
                  </a:lnTo>
                  <a:lnTo>
                    <a:pt x="302" y="686"/>
                  </a:lnTo>
                  <a:lnTo>
                    <a:pt x="289" y="684"/>
                  </a:lnTo>
                  <a:lnTo>
                    <a:pt x="278" y="680"/>
                  </a:lnTo>
                  <a:lnTo>
                    <a:pt x="266" y="675"/>
                  </a:lnTo>
                  <a:lnTo>
                    <a:pt x="255" y="670"/>
                  </a:lnTo>
                  <a:lnTo>
                    <a:pt x="244" y="665"/>
                  </a:lnTo>
                  <a:lnTo>
                    <a:pt x="234" y="659"/>
                  </a:lnTo>
                  <a:lnTo>
                    <a:pt x="223" y="651"/>
                  </a:lnTo>
                  <a:lnTo>
                    <a:pt x="213" y="644"/>
                  </a:lnTo>
                  <a:lnTo>
                    <a:pt x="205" y="636"/>
                  </a:lnTo>
                  <a:lnTo>
                    <a:pt x="194" y="627"/>
                  </a:lnTo>
                  <a:lnTo>
                    <a:pt x="186" y="617"/>
                  </a:lnTo>
                  <a:lnTo>
                    <a:pt x="177" y="608"/>
                  </a:lnTo>
                  <a:lnTo>
                    <a:pt x="169" y="598"/>
                  </a:lnTo>
                  <a:lnTo>
                    <a:pt x="162" y="588"/>
                  </a:lnTo>
                  <a:lnTo>
                    <a:pt x="155" y="577"/>
                  </a:lnTo>
                  <a:lnTo>
                    <a:pt x="149" y="565"/>
                  </a:lnTo>
                  <a:lnTo>
                    <a:pt x="143" y="554"/>
                  </a:lnTo>
                  <a:lnTo>
                    <a:pt x="138" y="543"/>
                  </a:lnTo>
                  <a:lnTo>
                    <a:pt x="133" y="530"/>
                  </a:lnTo>
                  <a:lnTo>
                    <a:pt x="125" y="505"/>
                  </a:lnTo>
                  <a:lnTo>
                    <a:pt x="120" y="477"/>
                  </a:lnTo>
                  <a:lnTo>
                    <a:pt x="116" y="449"/>
                  </a:lnTo>
                  <a:lnTo>
                    <a:pt x="115" y="419"/>
                  </a:lnTo>
                  <a:lnTo>
                    <a:pt x="116" y="392"/>
                  </a:lnTo>
                  <a:lnTo>
                    <a:pt x="120" y="366"/>
                  </a:lnTo>
                  <a:lnTo>
                    <a:pt x="126" y="341"/>
                  </a:lnTo>
                  <a:lnTo>
                    <a:pt x="134" y="317"/>
                  </a:lnTo>
                  <a:lnTo>
                    <a:pt x="144" y="293"/>
                  </a:lnTo>
                  <a:lnTo>
                    <a:pt x="157" y="270"/>
                  </a:lnTo>
                  <a:lnTo>
                    <a:pt x="170" y="250"/>
                  </a:lnTo>
                  <a:lnTo>
                    <a:pt x="187" y="229"/>
                  </a:lnTo>
                  <a:lnTo>
                    <a:pt x="196" y="221"/>
                  </a:lnTo>
                  <a:lnTo>
                    <a:pt x="206" y="212"/>
                  </a:lnTo>
                  <a:lnTo>
                    <a:pt x="215" y="203"/>
                  </a:lnTo>
                  <a:lnTo>
                    <a:pt x="225" y="195"/>
                  </a:lnTo>
                  <a:lnTo>
                    <a:pt x="235" y="189"/>
                  </a:lnTo>
                  <a:lnTo>
                    <a:pt x="245" y="183"/>
                  </a:lnTo>
                  <a:lnTo>
                    <a:pt x="256" y="176"/>
                  </a:lnTo>
                  <a:lnTo>
                    <a:pt x="266" y="171"/>
                  </a:lnTo>
                  <a:lnTo>
                    <a:pt x="278" y="166"/>
                  </a:lnTo>
                  <a:lnTo>
                    <a:pt x="289" y="163"/>
                  </a:lnTo>
                  <a:lnTo>
                    <a:pt x="302" y="160"/>
                  </a:lnTo>
                  <a:lnTo>
                    <a:pt x="313" y="157"/>
                  </a:lnTo>
                  <a:lnTo>
                    <a:pt x="338" y="154"/>
                  </a:lnTo>
                  <a:lnTo>
                    <a:pt x="365" y="152"/>
                  </a:lnTo>
                  <a:lnTo>
                    <a:pt x="383" y="152"/>
                  </a:lnTo>
                  <a:lnTo>
                    <a:pt x="402" y="155"/>
                  </a:lnTo>
                  <a:lnTo>
                    <a:pt x="418" y="159"/>
                  </a:lnTo>
                  <a:lnTo>
                    <a:pt x="434" y="165"/>
                  </a:lnTo>
                  <a:lnTo>
                    <a:pt x="451" y="171"/>
                  </a:lnTo>
                  <a:lnTo>
                    <a:pt x="466" y="180"/>
                  </a:lnTo>
                  <a:lnTo>
                    <a:pt x="480" y="190"/>
                  </a:lnTo>
                  <a:lnTo>
                    <a:pt x="494" y="203"/>
                  </a:lnTo>
                  <a:lnTo>
                    <a:pt x="509" y="218"/>
                  </a:lnTo>
                  <a:lnTo>
                    <a:pt x="523" y="236"/>
                  </a:lnTo>
                  <a:lnTo>
                    <a:pt x="534" y="255"/>
                  </a:lnTo>
                  <a:lnTo>
                    <a:pt x="544" y="274"/>
                  </a:lnTo>
                  <a:lnTo>
                    <a:pt x="545" y="276"/>
                  </a:lnTo>
                  <a:lnTo>
                    <a:pt x="547" y="279"/>
                  </a:lnTo>
                  <a:lnTo>
                    <a:pt x="556" y="237"/>
                  </a:lnTo>
                  <a:lnTo>
                    <a:pt x="563" y="199"/>
                  </a:lnTo>
                  <a:lnTo>
                    <a:pt x="568" y="173"/>
                  </a:lnTo>
                  <a:lnTo>
                    <a:pt x="571" y="163"/>
                  </a:lnTo>
                  <a:lnTo>
                    <a:pt x="711" y="163"/>
                  </a:lnTo>
                  <a:lnTo>
                    <a:pt x="707" y="174"/>
                  </a:lnTo>
                  <a:lnTo>
                    <a:pt x="698" y="204"/>
                  </a:lnTo>
                  <a:lnTo>
                    <a:pt x="686" y="248"/>
                  </a:lnTo>
                  <a:lnTo>
                    <a:pt x="670" y="301"/>
                  </a:lnTo>
                  <a:lnTo>
                    <a:pt x="654" y="359"/>
                  </a:lnTo>
                  <a:lnTo>
                    <a:pt x="639" y="415"/>
                  </a:lnTo>
                  <a:lnTo>
                    <a:pt x="624" y="464"/>
                  </a:lnTo>
                  <a:lnTo>
                    <a:pt x="612" y="502"/>
                  </a:lnTo>
                  <a:lnTo>
                    <a:pt x="619" y="517"/>
                  </a:lnTo>
                  <a:lnTo>
                    <a:pt x="626" y="530"/>
                  </a:lnTo>
                  <a:lnTo>
                    <a:pt x="633" y="540"/>
                  </a:lnTo>
                  <a:lnTo>
                    <a:pt x="639" y="549"/>
                  </a:lnTo>
                  <a:lnTo>
                    <a:pt x="645" y="555"/>
                  </a:lnTo>
                  <a:lnTo>
                    <a:pt x="652" y="559"/>
                  </a:lnTo>
                  <a:lnTo>
                    <a:pt x="659" y="561"/>
                  </a:lnTo>
                  <a:lnTo>
                    <a:pt x="668" y="561"/>
                  </a:lnTo>
                  <a:lnTo>
                    <a:pt x="673" y="561"/>
                  </a:lnTo>
                  <a:lnTo>
                    <a:pt x="678" y="559"/>
                  </a:lnTo>
                  <a:lnTo>
                    <a:pt x="682" y="556"/>
                  </a:lnTo>
                  <a:lnTo>
                    <a:pt x="686" y="553"/>
                  </a:lnTo>
                  <a:lnTo>
                    <a:pt x="689" y="549"/>
                  </a:lnTo>
                  <a:lnTo>
                    <a:pt x="691" y="544"/>
                  </a:lnTo>
                  <a:lnTo>
                    <a:pt x="693" y="537"/>
                  </a:lnTo>
                  <a:lnTo>
                    <a:pt x="693" y="532"/>
                  </a:lnTo>
                  <a:lnTo>
                    <a:pt x="694" y="529"/>
                  </a:lnTo>
                  <a:lnTo>
                    <a:pt x="754" y="529"/>
                  </a:lnTo>
                  <a:lnTo>
                    <a:pt x="754" y="55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072"/>
            <p:cNvSpPr>
              <a:spLocks noEditPoints="1"/>
            </p:cNvSpPr>
            <p:nvPr userDrawn="1"/>
          </p:nvSpPr>
          <p:spPr bwMode="auto">
            <a:xfrm>
              <a:off x="1265238" y="647452"/>
              <a:ext cx="149225" cy="142875"/>
            </a:xfrm>
            <a:custGeom>
              <a:avLst/>
              <a:gdLst>
                <a:gd name="T0" fmla="*/ 2147483647 w 281"/>
                <a:gd name="T1" fmla="*/ 2147483647 h 270"/>
                <a:gd name="T2" fmla="*/ 2147483647 w 281"/>
                <a:gd name="T3" fmla="*/ 2147483647 h 270"/>
                <a:gd name="T4" fmla="*/ 2147483647 w 281"/>
                <a:gd name="T5" fmla="*/ 2147483647 h 270"/>
                <a:gd name="T6" fmla="*/ 2147483647 w 281"/>
                <a:gd name="T7" fmla="*/ 2147483647 h 270"/>
                <a:gd name="T8" fmla="*/ 2147483647 w 281"/>
                <a:gd name="T9" fmla="*/ 2147483647 h 270"/>
                <a:gd name="T10" fmla="*/ 2147483647 w 281"/>
                <a:gd name="T11" fmla="*/ 2147483647 h 270"/>
                <a:gd name="T12" fmla="*/ 2147483647 w 281"/>
                <a:gd name="T13" fmla="*/ 2147483647 h 270"/>
                <a:gd name="T14" fmla="*/ 2147483647 w 281"/>
                <a:gd name="T15" fmla="*/ 2147483647 h 270"/>
                <a:gd name="T16" fmla="*/ 2147483647 w 281"/>
                <a:gd name="T17" fmla="*/ 2147483647 h 270"/>
                <a:gd name="T18" fmla="*/ 2147483647 w 281"/>
                <a:gd name="T19" fmla="*/ 2147483647 h 270"/>
                <a:gd name="T20" fmla="*/ 2147483647 w 281"/>
                <a:gd name="T21" fmla="*/ 2147483647 h 270"/>
                <a:gd name="T22" fmla="*/ 2147483647 w 281"/>
                <a:gd name="T23" fmla="*/ 2147483647 h 270"/>
                <a:gd name="T24" fmla="*/ 2147483647 w 281"/>
                <a:gd name="T25" fmla="*/ 2147483647 h 270"/>
                <a:gd name="T26" fmla="*/ 2147483647 w 281"/>
                <a:gd name="T27" fmla="*/ 2147483647 h 270"/>
                <a:gd name="T28" fmla="*/ 2147483647 w 281"/>
                <a:gd name="T29" fmla="*/ 2147483647 h 270"/>
                <a:gd name="T30" fmla="*/ 2147483647 w 281"/>
                <a:gd name="T31" fmla="*/ 2147483647 h 270"/>
                <a:gd name="T32" fmla="*/ 2147483647 w 281"/>
                <a:gd name="T33" fmla="*/ 0 h 270"/>
                <a:gd name="T34" fmla="*/ 2147483647 w 281"/>
                <a:gd name="T35" fmla="*/ 0 h 270"/>
                <a:gd name="T36" fmla="*/ 2147483647 w 281"/>
                <a:gd name="T37" fmla="*/ 2147483647 h 270"/>
                <a:gd name="T38" fmla="*/ 2147483647 w 281"/>
                <a:gd name="T39" fmla="*/ 2147483647 h 270"/>
                <a:gd name="T40" fmla="*/ 2147483647 w 281"/>
                <a:gd name="T41" fmla="*/ 2147483647 h 270"/>
                <a:gd name="T42" fmla="*/ 2147483647 w 281"/>
                <a:gd name="T43" fmla="*/ 2147483647 h 270"/>
                <a:gd name="T44" fmla="*/ 2147483647 w 281"/>
                <a:gd name="T45" fmla="*/ 2147483647 h 270"/>
                <a:gd name="T46" fmla="*/ 2147483647 w 281"/>
                <a:gd name="T47" fmla="*/ 2147483647 h 270"/>
                <a:gd name="T48" fmla="*/ 0 w 281"/>
                <a:gd name="T49" fmla="*/ 2147483647 h 270"/>
                <a:gd name="T50" fmla="*/ 2147483647 w 281"/>
                <a:gd name="T51" fmla="*/ 2147483647 h 270"/>
                <a:gd name="T52" fmla="*/ 2147483647 w 281"/>
                <a:gd name="T53" fmla="*/ 2147483647 h 270"/>
                <a:gd name="T54" fmla="*/ 2147483647 w 281"/>
                <a:gd name="T55" fmla="*/ 2147483647 h 270"/>
                <a:gd name="T56" fmla="*/ 2147483647 w 281"/>
                <a:gd name="T57" fmla="*/ 2147483647 h 270"/>
                <a:gd name="T58" fmla="*/ 2147483647 w 281"/>
                <a:gd name="T59" fmla="*/ 2147483647 h 270"/>
                <a:gd name="T60" fmla="*/ 2147483647 w 281"/>
                <a:gd name="T61" fmla="*/ 2147483647 h 270"/>
                <a:gd name="T62" fmla="*/ 2147483647 w 281"/>
                <a:gd name="T63" fmla="*/ 2147483647 h 270"/>
                <a:gd name="T64" fmla="*/ 2147483647 w 281"/>
                <a:gd name="T65" fmla="*/ 2147483647 h 270"/>
                <a:gd name="T66" fmla="*/ 2147483647 w 281"/>
                <a:gd name="T67" fmla="*/ 2147483647 h 270"/>
                <a:gd name="T68" fmla="*/ 2147483647 w 281"/>
                <a:gd name="T69" fmla="*/ 2147483647 h 270"/>
                <a:gd name="T70" fmla="*/ 2147483647 w 281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270">
                  <a:moveTo>
                    <a:pt x="92" y="156"/>
                  </a:moveTo>
                  <a:lnTo>
                    <a:pt x="107" y="87"/>
                  </a:lnTo>
                  <a:lnTo>
                    <a:pt x="108" y="82"/>
                  </a:lnTo>
                  <a:lnTo>
                    <a:pt x="110" y="77"/>
                  </a:lnTo>
                  <a:lnTo>
                    <a:pt x="112" y="72"/>
                  </a:lnTo>
                  <a:lnTo>
                    <a:pt x="116" y="68"/>
                  </a:lnTo>
                  <a:lnTo>
                    <a:pt x="121" y="64"/>
                  </a:lnTo>
                  <a:lnTo>
                    <a:pt x="126" y="60"/>
                  </a:lnTo>
                  <a:lnTo>
                    <a:pt x="132" y="59"/>
                  </a:lnTo>
                  <a:lnTo>
                    <a:pt x="141" y="58"/>
                  </a:lnTo>
                  <a:lnTo>
                    <a:pt x="149" y="59"/>
                  </a:lnTo>
                  <a:lnTo>
                    <a:pt x="155" y="60"/>
                  </a:lnTo>
                  <a:lnTo>
                    <a:pt x="162" y="64"/>
                  </a:lnTo>
                  <a:lnTo>
                    <a:pt x="165" y="68"/>
                  </a:lnTo>
                  <a:lnTo>
                    <a:pt x="169" y="72"/>
                  </a:lnTo>
                  <a:lnTo>
                    <a:pt x="172" y="77"/>
                  </a:lnTo>
                  <a:lnTo>
                    <a:pt x="174" y="82"/>
                  </a:lnTo>
                  <a:lnTo>
                    <a:pt x="175" y="87"/>
                  </a:lnTo>
                  <a:lnTo>
                    <a:pt x="191" y="156"/>
                  </a:lnTo>
                  <a:lnTo>
                    <a:pt x="92" y="156"/>
                  </a:lnTo>
                  <a:close/>
                  <a:moveTo>
                    <a:pt x="239" y="73"/>
                  </a:moveTo>
                  <a:lnTo>
                    <a:pt x="233" y="58"/>
                  </a:lnTo>
                  <a:lnTo>
                    <a:pt x="227" y="44"/>
                  </a:lnTo>
                  <a:lnTo>
                    <a:pt x="223" y="38"/>
                  </a:lnTo>
                  <a:lnTo>
                    <a:pt x="220" y="31"/>
                  </a:lnTo>
                  <a:lnTo>
                    <a:pt x="215" y="25"/>
                  </a:lnTo>
                  <a:lnTo>
                    <a:pt x="208" y="20"/>
                  </a:lnTo>
                  <a:lnTo>
                    <a:pt x="202" y="16"/>
                  </a:lnTo>
                  <a:lnTo>
                    <a:pt x="196" y="11"/>
                  </a:lnTo>
                  <a:lnTo>
                    <a:pt x="188" y="8"/>
                  </a:lnTo>
                  <a:lnTo>
                    <a:pt x="180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1" y="0"/>
                  </a:lnTo>
                  <a:lnTo>
                    <a:pt x="141" y="0"/>
                  </a:lnTo>
                  <a:lnTo>
                    <a:pt x="131" y="0"/>
                  </a:lnTo>
                  <a:lnTo>
                    <a:pt x="121" y="1"/>
                  </a:lnTo>
                  <a:lnTo>
                    <a:pt x="112" y="2"/>
                  </a:lnTo>
                  <a:lnTo>
                    <a:pt x="103" y="5"/>
                  </a:lnTo>
                  <a:lnTo>
                    <a:pt x="96" y="8"/>
                  </a:lnTo>
                  <a:lnTo>
                    <a:pt x="88" y="11"/>
                  </a:lnTo>
                  <a:lnTo>
                    <a:pt x="81" y="16"/>
                  </a:lnTo>
                  <a:lnTo>
                    <a:pt x="74" y="20"/>
                  </a:lnTo>
                  <a:lnTo>
                    <a:pt x="69" y="25"/>
                  </a:lnTo>
                  <a:lnTo>
                    <a:pt x="64" y="31"/>
                  </a:lnTo>
                  <a:lnTo>
                    <a:pt x="59" y="38"/>
                  </a:lnTo>
                  <a:lnTo>
                    <a:pt x="55" y="44"/>
                  </a:lnTo>
                  <a:lnTo>
                    <a:pt x="48" y="58"/>
                  </a:lnTo>
                  <a:lnTo>
                    <a:pt x="44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0" y="270"/>
                  </a:lnTo>
                  <a:lnTo>
                    <a:pt x="54" y="269"/>
                  </a:lnTo>
                  <a:lnTo>
                    <a:pt x="58" y="267"/>
                  </a:lnTo>
                  <a:lnTo>
                    <a:pt x="62" y="265"/>
                  </a:lnTo>
                  <a:lnTo>
                    <a:pt x="64" y="262"/>
                  </a:lnTo>
                  <a:lnTo>
                    <a:pt x="67" y="258"/>
                  </a:lnTo>
                  <a:lnTo>
                    <a:pt x="69" y="255"/>
                  </a:lnTo>
                  <a:lnTo>
                    <a:pt x="71" y="251"/>
                  </a:lnTo>
                  <a:lnTo>
                    <a:pt x="79" y="212"/>
                  </a:lnTo>
                  <a:lnTo>
                    <a:pt x="203" y="212"/>
                  </a:lnTo>
                  <a:lnTo>
                    <a:pt x="212" y="251"/>
                  </a:lnTo>
                  <a:lnTo>
                    <a:pt x="213" y="255"/>
                  </a:lnTo>
                  <a:lnTo>
                    <a:pt x="215" y="258"/>
                  </a:lnTo>
                  <a:lnTo>
                    <a:pt x="217" y="262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7" y="269"/>
                  </a:lnTo>
                  <a:lnTo>
                    <a:pt x="231" y="270"/>
                  </a:lnTo>
                  <a:lnTo>
                    <a:pt x="235" y="270"/>
                  </a:lnTo>
                  <a:lnTo>
                    <a:pt x="281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073"/>
            <p:cNvSpPr>
              <a:spLocks/>
            </p:cNvSpPr>
            <p:nvPr userDrawn="1"/>
          </p:nvSpPr>
          <p:spPr bwMode="auto">
            <a:xfrm>
              <a:off x="1422400" y="650627"/>
              <a:ext cx="142875" cy="139700"/>
            </a:xfrm>
            <a:custGeom>
              <a:avLst/>
              <a:gdLst>
                <a:gd name="T0" fmla="*/ 2147483647 w 269"/>
                <a:gd name="T1" fmla="*/ 2147483647 h 264"/>
                <a:gd name="T2" fmla="*/ 2147483647 w 269"/>
                <a:gd name="T3" fmla="*/ 2147483647 h 264"/>
                <a:gd name="T4" fmla="*/ 2147483647 w 269"/>
                <a:gd name="T5" fmla="*/ 2147483647 h 264"/>
                <a:gd name="T6" fmla="*/ 2147483647 w 269"/>
                <a:gd name="T7" fmla="*/ 2147483647 h 264"/>
                <a:gd name="T8" fmla="*/ 2147483647 w 269"/>
                <a:gd name="T9" fmla="*/ 0 h 264"/>
                <a:gd name="T10" fmla="*/ 2147483647 w 269"/>
                <a:gd name="T11" fmla="*/ 0 h 264"/>
                <a:gd name="T12" fmla="*/ 2147483647 w 269"/>
                <a:gd name="T13" fmla="*/ 2147483647 h 264"/>
                <a:gd name="T14" fmla="*/ 2147483647 w 269"/>
                <a:gd name="T15" fmla="*/ 2147483647 h 264"/>
                <a:gd name="T16" fmla="*/ 2147483647 w 269"/>
                <a:gd name="T17" fmla="*/ 2147483647 h 264"/>
                <a:gd name="T18" fmla="*/ 2147483647 w 269"/>
                <a:gd name="T19" fmla="*/ 2147483647 h 264"/>
                <a:gd name="T20" fmla="*/ 2147483647 w 269"/>
                <a:gd name="T21" fmla="*/ 2147483647 h 264"/>
                <a:gd name="T22" fmla="*/ 2147483647 w 269"/>
                <a:gd name="T23" fmla="*/ 2147483647 h 264"/>
                <a:gd name="T24" fmla="*/ 2147483647 w 269"/>
                <a:gd name="T25" fmla="*/ 2147483647 h 264"/>
                <a:gd name="T26" fmla="*/ 2147483647 w 269"/>
                <a:gd name="T27" fmla="*/ 2147483647 h 264"/>
                <a:gd name="T28" fmla="*/ 2147483647 w 269"/>
                <a:gd name="T29" fmla="*/ 2147483647 h 264"/>
                <a:gd name="T30" fmla="*/ 2147483647 w 269"/>
                <a:gd name="T31" fmla="*/ 2147483647 h 264"/>
                <a:gd name="T32" fmla="*/ 2147483647 w 269"/>
                <a:gd name="T33" fmla="*/ 2147483647 h 264"/>
                <a:gd name="T34" fmla="*/ 2147483647 w 269"/>
                <a:gd name="T35" fmla="*/ 2147483647 h 264"/>
                <a:gd name="T36" fmla="*/ 2147483647 w 269"/>
                <a:gd name="T37" fmla="*/ 2147483647 h 264"/>
                <a:gd name="T38" fmla="*/ 2147483647 w 269"/>
                <a:gd name="T39" fmla="*/ 2147483647 h 264"/>
                <a:gd name="T40" fmla="*/ 2147483647 w 269"/>
                <a:gd name="T41" fmla="*/ 2147483647 h 264"/>
                <a:gd name="T42" fmla="*/ 2147483647 w 269"/>
                <a:gd name="T43" fmla="*/ 2147483647 h 264"/>
                <a:gd name="T44" fmla="*/ 2147483647 w 269"/>
                <a:gd name="T45" fmla="*/ 2147483647 h 264"/>
                <a:gd name="T46" fmla="*/ 0 w 269"/>
                <a:gd name="T47" fmla="*/ 2147483647 h 264"/>
                <a:gd name="T48" fmla="*/ 2147483647 w 269"/>
                <a:gd name="T49" fmla="*/ 2147483647 h 264"/>
                <a:gd name="T50" fmla="*/ 2147483647 w 269"/>
                <a:gd name="T51" fmla="*/ 2147483647 h 264"/>
                <a:gd name="T52" fmla="*/ 2147483647 w 269"/>
                <a:gd name="T53" fmla="*/ 2147483647 h 264"/>
                <a:gd name="T54" fmla="*/ 2147483647 w 269"/>
                <a:gd name="T55" fmla="*/ 2147483647 h 264"/>
                <a:gd name="T56" fmla="*/ 2147483647 w 269"/>
                <a:gd name="T57" fmla="*/ 2147483647 h 264"/>
                <a:gd name="T58" fmla="*/ 2147483647 w 269"/>
                <a:gd name="T59" fmla="*/ 2147483647 h 264"/>
                <a:gd name="T60" fmla="*/ 2147483647 w 269"/>
                <a:gd name="T61" fmla="*/ 2147483647 h 264"/>
                <a:gd name="T62" fmla="*/ 2147483647 w 269"/>
                <a:gd name="T63" fmla="*/ 2147483647 h 264"/>
                <a:gd name="T64" fmla="*/ 2147483647 w 269"/>
                <a:gd name="T65" fmla="*/ 2147483647 h 264"/>
                <a:gd name="T66" fmla="*/ 2147483647 w 269"/>
                <a:gd name="T67" fmla="*/ 2147483647 h 264"/>
                <a:gd name="T68" fmla="*/ 2147483647 w 269"/>
                <a:gd name="T69" fmla="*/ 2147483647 h 264"/>
                <a:gd name="T70" fmla="*/ 2147483647 w 269"/>
                <a:gd name="T71" fmla="*/ 2147483647 h 264"/>
                <a:gd name="T72" fmla="*/ 2147483647 w 269"/>
                <a:gd name="T73" fmla="*/ 2147483647 h 264"/>
                <a:gd name="T74" fmla="*/ 2147483647 w 269"/>
                <a:gd name="T75" fmla="*/ 2147483647 h 264"/>
                <a:gd name="T76" fmla="*/ 2147483647 w 269"/>
                <a:gd name="T77" fmla="*/ 2147483647 h 264"/>
                <a:gd name="T78" fmla="*/ 2147483647 w 269"/>
                <a:gd name="T79" fmla="*/ 2147483647 h 264"/>
                <a:gd name="T80" fmla="*/ 2147483647 w 269"/>
                <a:gd name="T81" fmla="*/ 2147483647 h 264"/>
                <a:gd name="T82" fmla="*/ 2147483647 w 269"/>
                <a:gd name="T83" fmla="*/ 2147483647 h 264"/>
                <a:gd name="T84" fmla="*/ 2147483647 w 269"/>
                <a:gd name="T85" fmla="*/ 2147483647 h 2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69" h="264">
                  <a:moveTo>
                    <a:pt x="99" y="59"/>
                  </a:moveTo>
                  <a:lnTo>
                    <a:pt x="204" y="59"/>
                  </a:lnTo>
                  <a:lnTo>
                    <a:pt x="204" y="264"/>
                  </a:lnTo>
                  <a:lnTo>
                    <a:pt x="269" y="264"/>
                  </a:lnTo>
                  <a:lnTo>
                    <a:pt x="269" y="0"/>
                  </a:lnTo>
                  <a:lnTo>
                    <a:pt x="74" y="0"/>
                  </a:lnTo>
                  <a:lnTo>
                    <a:pt x="67" y="1"/>
                  </a:lnTo>
                  <a:lnTo>
                    <a:pt x="59" y="2"/>
                  </a:lnTo>
                  <a:lnTo>
                    <a:pt x="53" y="6"/>
                  </a:lnTo>
                  <a:lnTo>
                    <a:pt x="46" y="11"/>
                  </a:lnTo>
                  <a:lnTo>
                    <a:pt x="43" y="18"/>
                  </a:lnTo>
                  <a:lnTo>
                    <a:pt x="39" y="24"/>
                  </a:lnTo>
                  <a:lnTo>
                    <a:pt x="36" y="32"/>
                  </a:lnTo>
                  <a:lnTo>
                    <a:pt x="35" y="39"/>
                  </a:lnTo>
                  <a:lnTo>
                    <a:pt x="35" y="172"/>
                  </a:lnTo>
                  <a:lnTo>
                    <a:pt x="35" y="178"/>
                  </a:lnTo>
                  <a:lnTo>
                    <a:pt x="34" y="184"/>
                  </a:lnTo>
                  <a:lnTo>
                    <a:pt x="32" y="189"/>
                  </a:lnTo>
                  <a:lnTo>
                    <a:pt x="30" y="194"/>
                  </a:lnTo>
                  <a:lnTo>
                    <a:pt x="26" y="197"/>
                  </a:lnTo>
                  <a:lnTo>
                    <a:pt x="22" y="201"/>
                  </a:lnTo>
                  <a:lnTo>
                    <a:pt x="19" y="203"/>
                  </a:lnTo>
                  <a:lnTo>
                    <a:pt x="13" y="205"/>
                  </a:lnTo>
                  <a:lnTo>
                    <a:pt x="0" y="207"/>
                  </a:lnTo>
                  <a:lnTo>
                    <a:pt x="12" y="264"/>
                  </a:lnTo>
                  <a:lnTo>
                    <a:pt x="24" y="264"/>
                  </a:lnTo>
                  <a:lnTo>
                    <a:pt x="32" y="264"/>
                  </a:lnTo>
                  <a:lnTo>
                    <a:pt x="40" y="263"/>
                  </a:lnTo>
                  <a:lnTo>
                    <a:pt x="48" y="260"/>
                  </a:lnTo>
                  <a:lnTo>
                    <a:pt x="54" y="258"/>
                  </a:lnTo>
                  <a:lnTo>
                    <a:pt x="61" y="255"/>
                  </a:lnTo>
                  <a:lnTo>
                    <a:pt x="68" y="251"/>
                  </a:lnTo>
                  <a:lnTo>
                    <a:pt x="73" y="246"/>
                  </a:lnTo>
                  <a:lnTo>
                    <a:pt x="78" y="241"/>
                  </a:lnTo>
                  <a:lnTo>
                    <a:pt x="83" y="235"/>
                  </a:lnTo>
                  <a:lnTo>
                    <a:pt x="88" y="228"/>
                  </a:lnTo>
                  <a:lnTo>
                    <a:pt x="92" y="221"/>
                  </a:lnTo>
                  <a:lnTo>
                    <a:pt x="94" y="213"/>
                  </a:lnTo>
                  <a:lnTo>
                    <a:pt x="97" y="205"/>
                  </a:lnTo>
                  <a:lnTo>
                    <a:pt x="98" y="196"/>
                  </a:lnTo>
                  <a:lnTo>
                    <a:pt x="99" y="186"/>
                  </a:lnTo>
                  <a:lnTo>
                    <a:pt x="99" y="175"/>
                  </a:lnTo>
                  <a:lnTo>
                    <a:pt x="99" y="59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074"/>
            <p:cNvSpPr>
              <a:spLocks noEditPoints="1"/>
            </p:cNvSpPr>
            <p:nvPr userDrawn="1"/>
          </p:nvSpPr>
          <p:spPr bwMode="auto">
            <a:xfrm>
              <a:off x="1733550" y="634752"/>
              <a:ext cx="196850" cy="173038"/>
            </a:xfrm>
            <a:custGeom>
              <a:avLst/>
              <a:gdLst>
                <a:gd name="T0" fmla="*/ 2147483647 w 370"/>
                <a:gd name="T1" fmla="*/ 2147483647 h 327"/>
                <a:gd name="T2" fmla="*/ 2147483647 w 370"/>
                <a:gd name="T3" fmla="*/ 2147483647 h 327"/>
                <a:gd name="T4" fmla="*/ 2147483647 w 370"/>
                <a:gd name="T5" fmla="*/ 2147483647 h 327"/>
                <a:gd name="T6" fmla="*/ 2147483647 w 370"/>
                <a:gd name="T7" fmla="*/ 2147483647 h 327"/>
                <a:gd name="T8" fmla="*/ 2147483647 w 370"/>
                <a:gd name="T9" fmla="*/ 2147483647 h 327"/>
                <a:gd name="T10" fmla="*/ 2147483647 w 370"/>
                <a:gd name="T11" fmla="*/ 2147483647 h 327"/>
                <a:gd name="T12" fmla="*/ 2147483647 w 370"/>
                <a:gd name="T13" fmla="*/ 2147483647 h 327"/>
                <a:gd name="T14" fmla="*/ 2147483647 w 370"/>
                <a:gd name="T15" fmla="*/ 2147483647 h 327"/>
                <a:gd name="T16" fmla="*/ 2147483647 w 370"/>
                <a:gd name="T17" fmla="*/ 2147483647 h 327"/>
                <a:gd name="T18" fmla="*/ 2147483647 w 370"/>
                <a:gd name="T19" fmla="*/ 2147483647 h 327"/>
                <a:gd name="T20" fmla="*/ 2147483647 w 370"/>
                <a:gd name="T21" fmla="*/ 2147483647 h 327"/>
                <a:gd name="T22" fmla="*/ 2147483647 w 370"/>
                <a:gd name="T23" fmla="*/ 2147483647 h 327"/>
                <a:gd name="T24" fmla="*/ 2147483647 w 370"/>
                <a:gd name="T25" fmla="*/ 2147483647 h 327"/>
                <a:gd name="T26" fmla="*/ 2147483647 w 370"/>
                <a:gd name="T27" fmla="*/ 2147483647 h 327"/>
                <a:gd name="T28" fmla="*/ 2147483647 w 370"/>
                <a:gd name="T29" fmla="*/ 2147483647 h 327"/>
                <a:gd name="T30" fmla="*/ 2147483647 w 370"/>
                <a:gd name="T31" fmla="*/ 2147483647 h 327"/>
                <a:gd name="T32" fmla="*/ 2147483647 w 370"/>
                <a:gd name="T33" fmla="*/ 2147483647 h 327"/>
                <a:gd name="T34" fmla="*/ 2147483647 w 370"/>
                <a:gd name="T35" fmla="*/ 2147483647 h 327"/>
                <a:gd name="T36" fmla="*/ 2147483647 w 370"/>
                <a:gd name="T37" fmla="*/ 2147483647 h 327"/>
                <a:gd name="T38" fmla="*/ 2147483647 w 370"/>
                <a:gd name="T39" fmla="*/ 2147483647 h 327"/>
                <a:gd name="T40" fmla="*/ 2147483647 w 370"/>
                <a:gd name="T41" fmla="*/ 2147483647 h 327"/>
                <a:gd name="T42" fmla="*/ 2147483647 w 370"/>
                <a:gd name="T43" fmla="*/ 2147483647 h 327"/>
                <a:gd name="T44" fmla="*/ 2147483647 w 370"/>
                <a:gd name="T45" fmla="*/ 0 h 327"/>
                <a:gd name="T46" fmla="*/ 2147483647 w 370"/>
                <a:gd name="T47" fmla="*/ 2147483647 h 327"/>
                <a:gd name="T48" fmla="*/ 2147483647 w 370"/>
                <a:gd name="T49" fmla="*/ 2147483647 h 327"/>
                <a:gd name="T50" fmla="*/ 2147483647 w 370"/>
                <a:gd name="T51" fmla="*/ 2147483647 h 327"/>
                <a:gd name="T52" fmla="*/ 2147483647 w 370"/>
                <a:gd name="T53" fmla="*/ 2147483647 h 327"/>
                <a:gd name="T54" fmla="*/ 2147483647 w 370"/>
                <a:gd name="T55" fmla="*/ 2147483647 h 327"/>
                <a:gd name="T56" fmla="*/ 2147483647 w 370"/>
                <a:gd name="T57" fmla="*/ 2147483647 h 327"/>
                <a:gd name="T58" fmla="*/ 2147483647 w 370"/>
                <a:gd name="T59" fmla="*/ 2147483647 h 327"/>
                <a:gd name="T60" fmla="*/ 0 w 370"/>
                <a:gd name="T61" fmla="*/ 2147483647 h 327"/>
                <a:gd name="T62" fmla="*/ 2147483647 w 370"/>
                <a:gd name="T63" fmla="*/ 2147483647 h 327"/>
                <a:gd name="T64" fmla="*/ 2147483647 w 370"/>
                <a:gd name="T65" fmla="*/ 2147483647 h 327"/>
                <a:gd name="T66" fmla="*/ 2147483647 w 370"/>
                <a:gd name="T67" fmla="*/ 2147483647 h 327"/>
                <a:gd name="T68" fmla="*/ 2147483647 w 370"/>
                <a:gd name="T69" fmla="*/ 2147483647 h 327"/>
                <a:gd name="T70" fmla="*/ 2147483647 w 370"/>
                <a:gd name="T71" fmla="*/ 2147483647 h 327"/>
                <a:gd name="T72" fmla="*/ 2147483647 w 370"/>
                <a:gd name="T73" fmla="*/ 2147483647 h 327"/>
                <a:gd name="T74" fmla="*/ 2147483647 w 370"/>
                <a:gd name="T75" fmla="*/ 2147483647 h 327"/>
                <a:gd name="T76" fmla="*/ 2147483647 w 370"/>
                <a:gd name="T77" fmla="*/ 2147483647 h 327"/>
                <a:gd name="T78" fmla="*/ 2147483647 w 370"/>
                <a:gd name="T79" fmla="*/ 2147483647 h 327"/>
                <a:gd name="T80" fmla="*/ 2147483647 w 370"/>
                <a:gd name="T81" fmla="*/ 2147483647 h 327"/>
                <a:gd name="T82" fmla="*/ 2147483647 w 370"/>
                <a:gd name="T83" fmla="*/ 2147483647 h 327"/>
                <a:gd name="T84" fmla="*/ 2147483647 w 370"/>
                <a:gd name="T85" fmla="*/ 2147483647 h 327"/>
                <a:gd name="T86" fmla="*/ 2147483647 w 370"/>
                <a:gd name="T87" fmla="*/ 2147483647 h 327"/>
                <a:gd name="T88" fmla="*/ 2147483647 w 370"/>
                <a:gd name="T89" fmla="*/ 2147483647 h 327"/>
                <a:gd name="T90" fmla="*/ 2147483647 w 370"/>
                <a:gd name="T91" fmla="*/ 2147483647 h 327"/>
                <a:gd name="T92" fmla="*/ 2147483647 w 370"/>
                <a:gd name="T93" fmla="*/ 2147483647 h 327"/>
                <a:gd name="T94" fmla="*/ 2147483647 w 370"/>
                <a:gd name="T95" fmla="*/ 2147483647 h 327"/>
                <a:gd name="T96" fmla="*/ 2147483647 w 370"/>
                <a:gd name="T97" fmla="*/ 2147483647 h 327"/>
                <a:gd name="T98" fmla="*/ 2147483647 w 370"/>
                <a:gd name="T99" fmla="*/ 2147483647 h 327"/>
                <a:gd name="T100" fmla="*/ 2147483647 w 370"/>
                <a:gd name="T101" fmla="*/ 2147483647 h 3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0" h="327">
                  <a:moveTo>
                    <a:pt x="241" y="236"/>
                  </a:moveTo>
                  <a:lnTo>
                    <a:pt x="217" y="236"/>
                  </a:lnTo>
                  <a:lnTo>
                    <a:pt x="217" y="88"/>
                  </a:lnTo>
                  <a:lnTo>
                    <a:pt x="241" y="88"/>
                  </a:lnTo>
                  <a:lnTo>
                    <a:pt x="249" y="88"/>
                  </a:lnTo>
                  <a:lnTo>
                    <a:pt x="256" y="89"/>
                  </a:lnTo>
                  <a:lnTo>
                    <a:pt x="263" y="92"/>
                  </a:lnTo>
                  <a:lnTo>
                    <a:pt x="269" y="93"/>
                  </a:lnTo>
                  <a:lnTo>
                    <a:pt x="275" y="96"/>
                  </a:lnTo>
                  <a:lnTo>
                    <a:pt x="280" y="99"/>
                  </a:lnTo>
                  <a:lnTo>
                    <a:pt x="285" y="103"/>
                  </a:lnTo>
                  <a:lnTo>
                    <a:pt x="289" y="108"/>
                  </a:lnTo>
                  <a:lnTo>
                    <a:pt x="293" y="113"/>
                  </a:lnTo>
                  <a:lnTo>
                    <a:pt x="297" y="118"/>
                  </a:lnTo>
                  <a:lnTo>
                    <a:pt x="299" y="125"/>
                  </a:lnTo>
                  <a:lnTo>
                    <a:pt x="302" y="131"/>
                  </a:lnTo>
                  <a:lnTo>
                    <a:pt x="304" y="146"/>
                  </a:lnTo>
                  <a:lnTo>
                    <a:pt x="306" y="163"/>
                  </a:lnTo>
                  <a:lnTo>
                    <a:pt x="304" y="178"/>
                  </a:lnTo>
                  <a:lnTo>
                    <a:pt x="302" y="193"/>
                  </a:lnTo>
                  <a:lnTo>
                    <a:pt x="299" y="199"/>
                  </a:lnTo>
                  <a:lnTo>
                    <a:pt x="297" y="205"/>
                  </a:lnTo>
                  <a:lnTo>
                    <a:pt x="293" y="211"/>
                  </a:lnTo>
                  <a:lnTo>
                    <a:pt x="289" y="216"/>
                  </a:lnTo>
                  <a:lnTo>
                    <a:pt x="285" y="221"/>
                  </a:lnTo>
                  <a:lnTo>
                    <a:pt x="280" y="224"/>
                  </a:lnTo>
                  <a:lnTo>
                    <a:pt x="275" y="228"/>
                  </a:lnTo>
                  <a:lnTo>
                    <a:pt x="269" y="231"/>
                  </a:lnTo>
                  <a:lnTo>
                    <a:pt x="263" y="233"/>
                  </a:lnTo>
                  <a:lnTo>
                    <a:pt x="256" y="235"/>
                  </a:lnTo>
                  <a:lnTo>
                    <a:pt x="249" y="236"/>
                  </a:lnTo>
                  <a:lnTo>
                    <a:pt x="241" y="236"/>
                  </a:lnTo>
                  <a:close/>
                  <a:moveTo>
                    <a:pt x="129" y="236"/>
                  </a:moveTo>
                  <a:lnTo>
                    <a:pt x="121" y="236"/>
                  </a:lnTo>
                  <a:lnTo>
                    <a:pt x="114" y="235"/>
                  </a:lnTo>
                  <a:lnTo>
                    <a:pt x="107" y="233"/>
                  </a:lnTo>
                  <a:lnTo>
                    <a:pt x="101" y="231"/>
                  </a:lnTo>
                  <a:lnTo>
                    <a:pt x="95" y="228"/>
                  </a:lnTo>
                  <a:lnTo>
                    <a:pt x="90" y="224"/>
                  </a:lnTo>
                  <a:lnTo>
                    <a:pt x="85" y="221"/>
                  </a:lnTo>
                  <a:lnTo>
                    <a:pt x="81" y="216"/>
                  </a:lnTo>
                  <a:lnTo>
                    <a:pt x="77" y="211"/>
                  </a:lnTo>
                  <a:lnTo>
                    <a:pt x="73" y="205"/>
                  </a:lnTo>
                  <a:lnTo>
                    <a:pt x="71" y="199"/>
                  </a:lnTo>
                  <a:lnTo>
                    <a:pt x="68" y="193"/>
                  </a:lnTo>
                  <a:lnTo>
                    <a:pt x="66" y="178"/>
                  </a:lnTo>
                  <a:lnTo>
                    <a:pt x="64" y="163"/>
                  </a:lnTo>
                  <a:lnTo>
                    <a:pt x="66" y="146"/>
                  </a:lnTo>
                  <a:lnTo>
                    <a:pt x="68" y="131"/>
                  </a:lnTo>
                  <a:lnTo>
                    <a:pt x="71" y="125"/>
                  </a:lnTo>
                  <a:lnTo>
                    <a:pt x="73" y="118"/>
                  </a:lnTo>
                  <a:lnTo>
                    <a:pt x="77" y="113"/>
                  </a:lnTo>
                  <a:lnTo>
                    <a:pt x="81" y="108"/>
                  </a:lnTo>
                  <a:lnTo>
                    <a:pt x="85" y="103"/>
                  </a:lnTo>
                  <a:lnTo>
                    <a:pt x="90" y="99"/>
                  </a:lnTo>
                  <a:lnTo>
                    <a:pt x="95" y="96"/>
                  </a:lnTo>
                  <a:lnTo>
                    <a:pt x="101" y="93"/>
                  </a:lnTo>
                  <a:lnTo>
                    <a:pt x="107" y="92"/>
                  </a:lnTo>
                  <a:lnTo>
                    <a:pt x="114" y="89"/>
                  </a:lnTo>
                  <a:lnTo>
                    <a:pt x="121" y="88"/>
                  </a:lnTo>
                  <a:lnTo>
                    <a:pt x="129" y="88"/>
                  </a:lnTo>
                  <a:lnTo>
                    <a:pt x="153" y="88"/>
                  </a:lnTo>
                  <a:lnTo>
                    <a:pt x="153" y="236"/>
                  </a:lnTo>
                  <a:lnTo>
                    <a:pt x="129" y="236"/>
                  </a:lnTo>
                  <a:close/>
                  <a:moveTo>
                    <a:pt x="241" y="30"/>
                  </a:moveTo>
                  <a:lnTo>
                    <a:pt x="217" y="30"/>
                  </a:lnTo>
                  <a:lnTo>
                    <a:pt x="217" y="0"/>
                  </a:lnTo>
                  <a:lnTo>
                    <a:pt x="172" y="0"/>
                  </a:lnTo>
                  <a:lnTo>
                    <a:pt x="168" y="0"/>
                  </a:lnTo>
                  <a:lnTo>
                    <a:pt x="164" y="1"/>
                  </a:lnTo>
                  <a:lnTo>
                    <a:pt x="162" y="2"/>
                  </a:lnTo>
                  <a:lnTo>
                    <a:pt x="158" y="5"/>
                  </a:lnTo>
                  <a:lnTo>
                    <a:pt x="157" y="7"/>
                  </a:lnTo>
                  <a:lnTo>
                    <a:pt x="154" y="11"/>
                  </a:lnTo>
                  <a:lnTo>
                    <a:pt x="153" y="15"/>
                  </a:lnTo>
                  <a:lnTo>
                    <a:pt x="153" y="19"/>
                  </a:lnTo>
                  <a:lnTo>
                    <a:pt x="153" y="30"/>
                  </a:lnTo>
                  <a:lnTo>
                    <a:pt x="129" y="30"/>
                  </a:lnTo>
                  <a:lnTo>
                    <a:pt x="115" y="31"/>
                  </a:lnTo>
                  <a:lnTo>
                    <a:pt x="101" y="32"/>
                  </a:lnTo>
                  <a:lnTo>
                    <a:pt x="87" y="35"/>
                  </a:lnTo>
                  <a:lnTo>
                    <a:pt x="76" y="40"/>
                  </a:lnTo>
                  <a:lnTo>
                    <a:pt x="64" y="45"/>
                  </a:lnTo>
                  <a:lnTo>
                    <a:pt x="53" y="51"/>
                  </a:lnTo>
                  <a:lnTo>
                    <a:pt x="43" y="59"/>
                  </a:lnTo>
                  <a:lnTo>
                    <a:pt x="34" y="67"/>
                  </a:lnTo>
                  <a:lnTo>
                    <a:pt x="27" y="77"/>
                  </a:lnTo>
                  <a:lnTo>
                    <a:pt x="20" y="86"/>
                  </a:lnTo>
                  <a:lnTo>
                    <a:pt x="14" y="97"/>
                  </a:lnTo>
                  <a:lnTo>
                    <a:pt x="9" y="108"/>
                  </a:lnTo>
                  <a:lnTo>
                    <a:pt x="5" y="121"/>
                  </a:lnTo>
                  <a:lnTo>
                    <a:pt x="3" y="134"/>
                  </a:lnTo>
                  <a:lnTo>
                    <a:pt x="0" y="147"/>
                  </a:lnTo>
                  <a:lnTo>
                    <a:pt x="0" y="163"/>
                  </a:lnTo>
                  <a:lnTo>
                    <a:pt x="0" y="176"/>
                  </a:lnTo>
                  <a:lnTo>
                    <a:pt x="3" y="190"/>
                  </a:lnTo>
                  <a:lnTo>
                    <a:pt x="5" y="203"/>
                  </a:lnTo>
                  <a:lnTo>
                    <a:pt x="9" y="216"/>
                  </a:lnTo>
                  <a:lnTo>
                    <a:pt x="14" y="227"/>
                  </a:lnTo>
                  <a:lnTo>
                    <a:pt x="20" y="238"/>
                  </a:lnTo>
                  <a:lnTo>
                    <a:pt x="27" y="248"/>
                  </a:lnTo>
                  <a:lnTo>
                    <a:pt x="34" y="257"/>
                  </a:lnTo>
                  <a:lnTo>
                    <a:pt x="43" y="266"/>
                  </a:lnTo>
                  <a:lnTo>
                    <a:pt x="53" y="272"/>
                  </a:lnTo>
                  <a:lnTo>
                    <a:pt x="64" y="279"/>
                  </a:lnTo>
                  <a:lnTo>
                    <a:pt x="76" y="284"/>
                  </a:lnTo>
                  <a:lnTo>
                    <a:pt x="87" y="289"/>
                  </a:lnTo>
                  <a:lnTo>
                    <a:pt x="101" y="291"/>
                  </a:lnTo>
                  <a:lnTo>
                    <a:pt x="115" y="294"/>
                  </a:lnTo>
                  <a:lnTo>
                    <a:pt x="129" y="294"/>
                  </a:lnTo>
                  <a:lnTo>
                    <a:pt x="153" y="294"/>
                  </a:lnTo>
                  <a:lnTo>
                    <a:pt x="153" y="327"/>
                  </a:lnTo>
                  <a:lnTo>
                    <a:pt x="198" y="327"/>
                  </a:lnTo>
                  <a:lnTo>
                    <a:pt x="202" y="325"/>
                  </a:lnTo>
                  <a:lnTo>
                    <a:pt x="206" y="324"/>
                  </a:lnTo>
                  <a:lnTo>
                    <a:pt x="208" y="323"/>
                  </a:lnTo>
                  <a:lnTo>
                    <a:pt x="212" y="320"/>
                  </a:lnTo>
                  <a:lnTo>
                    <a:pt x="213" y="318"/>
                  </a:lnTo>
                  <a:lnTo>
                    <a:pt x="216" y="314"/>
                  </a:lnTo>
                  <a:lnTo>
                    <a:pt x="217" y="310"/>
                  </a:lnTo>
                  <a:lnTo>
                    <a:pt x="217" y="306"/>
                  </a:lnTo>
                  <a:lnTo>
                    <a:pt x="217" y="294"/>
                  </a:lnTo>
                  <a:lnTo>
                    <a:pt x="241" y="294"/>
                  </a:lnTo>
                  <a:lnTo>
                    <a:pt x="255" y="294"/>
                  </a:lnTo>
                  <a:lnTo>
                    <a:pt x="269" y="291"/>
                  </a:lnTo>
                  <a:lnTo>
                    <a:pt x="283" y="289"/>
                  </a:lnTo>
                  <a:lnTo>
                    <a:pt x="294" y="284"/>
                  </a:lnTo>
                  <a:lnTo>
                    <a:pt x="306" y="279"/>
                  </a:lnTo>
                  <a:lnTo>
                    <a:pt x="317" y="272"/>
                  </a:lnTo>
                  <a:lnTo>
                    <a:pt x="327" y="266"/>
                  </a:lnTo>
                  <a:lnTo>
                    <a:pt x="336" y="257"/>
                  </a:lnTo>
                  <a:lnTo>
                    <a:pt x="343" y="248"/>
                  </a:lnTo>
                  <a:lnTo>
                    <a:pt x="350" y="238"/>
                  </a:lnTo>
                  <a:lnTo>
                    <a:pt x="356" y="227"/>
                  </a:lnTo>
                  <a:lnTo>
                    <a:pt x="361" y="216"/>
                  </a:lnTo>
                  <a:lnTo>
                    <a:pt x="365" y="203"/>
                  </a:lnTo>
                  <a:lnTo>
                    <a:pt x="367" y="190"/>
                  </a:lnTo>
                  <a:lnTo>
                    <a:pt x="370" y="176"/>
                  </a:lnTo>
                  <a:lnTo>
                    <a:pt x="370" y="163"/>
                  </a:lnTo>
                  <a:lnTo>
                    <a:pt x="370" y="147"/>
                  </a:lnTo>
                  <a:lnTo>
                    <a:pt x="367" y="134"/>
                  </a:lnTo>
                  <a:lnTo>
                    <a:pt x="365" y="121"/>
                  </a:lnTo>
                  <a:lnTo>
                    <a:pt x="361" y="108"/>
                  </a:lnTo>
                  <a:lnTo>
                    <a:pt x="356" y="97"/>
                  </a:lnTo>
                  <a:lnTo>
                    <a:pt x="350" y="86"/>
                  </a:lnTo>
                  <a:lnTo>
                    <a:pt x="343" y="77"/>
                  </a:lnTo>
                  <a:lnTo>
                    <a:pt x="336" y="67"/>
                  </a:lnTo>
                  <a:lnTo>
                    <a:pt x="327" y="59"/>
                  </a:lnTo>
                  <a:lnTo>
                    <a:pt x="317" y="51"/>
                  </a:lnTo>
                  <a:lnTo>
                    <a:pt x="306" y="45"/>
                  </a:lnTo>
                  <a:lnTo>
                    <a:pt x="294" y="40"/>
                  </a:lnTo>
                  <a:lnTo>
                    <a:pt x="283" y="35"/>
                  </a:lnTo>
                  <a:lnTo>
                    <a:pt x="269" y="32"/>
                  </a:lnTo>
                  <a:lnTo>
                    <a:pt x="255" y="31"/>
                  </a:lnTo>
                  <a:lnTo>
                    <a:pt x="241" y="3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075"/>
            <p:cNvSpPr>
              <a:spLocks noEditPoints="1"/>
            </p:cNvSpPr>
            <p:nvPr userDrawn="1"/>
          </p:nvSpPr>
          <p:spPr bwMode="auto">
            <a:xfrm>
              <a:off x="1587500" y="650627"/>
              <a:ext cx="134938" cy="139700"/>
            </a:xfrm>
            <a:custGeom>
              <a:avLst/>
              <a:gdLst>
                <a:gd name="T0" fmla="*/ 2147483647 w 256"/>
                <a:gd name="T1" fmla="*/ 2147483647 h 264"/>
                <a:gd name="T2" fmla="*/ 2147483647 w 256"/>
                <a:gd name="T3" fmla="*/ 2147483647 h 264"/>
                <a:gd name="T4" fmla="*/ 2147483647 w 256"/>
                <a:gd name="T5" fmla="*/ 2147483647 h 264"/>
                <a:gd name="T6" fmla="*/ 2147483647 w 256"/>
                <a:gd name="T7" fmla="*/ 2147483647 h 264"/>
                <a:gd name="T8" fmla="*/ 2147483647 w 256"/>
                <a:gd name="T9" fmla="*/ 2147483647 h 264"/>
                <a:gd name="T10" fmla="*/ 2147483647 w 256"/>
                <a:gd name="T11" fmla="*/ 2147483647 h 264"/>
                <a:gd name="T12" fmla="*/ 2147483647 w 256"/>
                <a:gd name="T13" fmla="*/ 2147483647 h 264"/>
                <a:gd name="T14" fmla="*/ 2147483647 w 256"/>
                <a:gd name="T15" fmla="*/ 2147483647 h 264"/>
                <a:gd name="T16" fmla="*/ 2147483647 w 256"/>
                <a:gd name="T17" fmla="*/ 2147483647 h 264"/>
                <a:gd name="T18" fmla="*/ 2147483647 w 256"/>
                <a:gd name="T19" fmla="*/ 2147483647 h 264"/>
                <a:gd name="T20" fmla="*/ 2147483647 w 256"/>
                <a:gd name="T21" fmla="*/ 2147483647 h 264"/>
                <a:gd name="T22" fmla="*/ 0 w 256"/>
                <a:gd name="T23" fmla="*/ 0 h 264"/>
                <a:gd name="T24" fmla="*/ 0 w 256"/>
                <a:gd name="T25" fmla="*/ 2147483647 h 264"/>
                <a:gd name="T26" fmla="*/ 2147483647 w 256"/>
                <a:gd name="T27" fmla="*/ 2147483647 h 264"/>
                <a:gd name="T28" fmla="*/ 2147483647 w 256"/>
                <a:gd name="T29" fmla="*/ 2147483647 h 264"/>
                <a:gd name="T30" fmla="*/ 2147483647 w 256"/>
                <a:gd name="T31" fmla="*/ 2147483647 h 264"/>
                <a:gd name="T32" fmla="*/ 2147483647 w 256"/>
                <a:gd name="T33" fmla="*/ 2147483647 h 264"/>
                <a:gd name="T34" fmla="*/ 2147483647 w 256"/>
                <a:gd name="T35" fmla="*/ 2147483647 h 264"/>
                <a:gd name="T36" fmla="*/ 2147483647 w 256"/>
                <a:gd name="T37" fmla="*/ 2147483647 h 264"/>
                <a:gd name="T38" fmla="*/ 2147483647 w 256"/>
                <a:gd name="T39" fmla="*/ 2147483647 h 264"/>
                <a:gd name="T40" fmla="*/ 2147483647 w 256"/>
                <a:gd name="T41" fmla="*/ 2147483647 h 264"/>
                <a:gd name="T42" fmla="*/ 2147483647 w 256"/>
                <a:gd name="T43" fmla="*/ 2147483647 h 264"/>
                <a:gd name="T44" fmla="*/ 2147483647 w 256"/>
                <a:gd name="T45" fmla="*/ 2147483647 h 264"/>
                <a:gd name="T46" fmla="*/ 2147483647 w 256"/>
                <a:gd name="T47" fmla="*/ 2147483647 h 264"/>
                <a:gd name="T48" fmla="*/ 2147483647 w 256"/>
                <a:gd name="T49" fmla="*/ 2147483647 h 264"/>
                <a:gd name="T50" fmla="*/ 2147483647 w 256"/>
                <a:gd name="T51" fmla="*/ 2147483647 h 264"/>
                <a:gd name="T52" fmla="*/ 2147483647 w 256"/>
                <a:gd name="T53" fmla="*/ 2147483647 h 264"/>
                <a:gd name="T54" fmla="*/ 2147483647 w 256"/>
                <a:gd name="T55" fmla="*/ 2147483647 h 264"/>
                <a:gd name="T56" fmla="*/ 2147483647 w 256"/>
                <a:gd name="T57" fmla="*/ 2147483647 h 264"/>
                <a:gd name="T58" fmla="*/ 2147483647 w 256"/>
                <a:gd name="T59" fmla="*/ 2147483647 h 264"/>
                <a:gd name="T60" fmla="*/ 2147483647 w 256"/>
                <a:gd name="T61" fmla="*/ 2147483647 h 264"/>
                <a:gd name="T62" fmla="*/ 2147483647 w 256"/>
                <a:gd name="T63" fmla="*/ 2147483647 h 264"/>
                <a:gd name="T64" fmla="*/ 2147483647 w 256"/>
                <a:gd name="T65" fmla="*/ 2147483647 h 2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6" h="264">
                  <a:moveTo>
                    <a:pt x="157" y="205"/>
                  </a:moveTo>
                  <a:lnTo>
                    <a:pt x="65" y="205"/>
                  </a:lnTo>
                  <a:lnTo>
                    <a:pt x="65" y="126"/>
                  </a:lnTo>
                  <a:lnTo>
                    <a:pt x="157" y="126"/>
                  </a:lnTo>
                  <a:lnTo>
                    <a:pt x="163" y="127"/>
                  </a:lnTo>
                  <a:lnTo>
                    <a:pt x="170" y="129"/>
                  </a:lnTo>
                  <a:lnTo>
                    <a:pt x="175" y="133"/>
                  </a:lnTo>
                  <a:lnTo>
                    <a:pt x="181" y="136"/>
                  </a:lnTo>
                  <a:lnTo>
                    <a:pt x="185" y="143"/>
                  </a:lnTo>
                  <a:lnTo>
                    <a:pt x="189" y="149"/>
                  </a:lnTo>
                  <a:lnTo>
                    <a:pt x="191" y="157"/>
                  </a:lnTo>
                  <a:lnTo>
                    <a:pt x="191" y="165"/>
                  </a:lnTo>
                  <a:lnTo>
                    <a:pt x="191" y="174"/>
                  </a:lnTo>
                  <a:lnTo>
                    <a:pt x="189" y="182"/>
                  </a:lnTo>
                  <a:lnTo>
                    <a:pt x="185" y="189"/>
                  </a:lnTo>
                  <a:lnTo>
                    <a:pt x="181" y="194"/>
                  </a:lnTo>
                  <a:lnTo>
                    <a:pt x="175" y="199"/>
                  </a:lnTo>
                  <a:lnTo>
                    <a:pt x="170" y="202"/>
                  </a:lnTo>
                  <a:lnTo>
                    <a:pt x="163" y="205"/>
                  </a:lnTo>
                  <a:lnTo>
                    <a:pt x="157" y="205"/>
                  </a:lnTo>
                  <a:close/>
                  <a:moveTo>
                    <a:pt x="157" y="67"/>
                  </a:moveTo>
                  <a:lnTo>
                    <a:pt x="65" y="67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2" y="252"/>
                  </a:lnTo>
                  <a:lnTo>
                    <a:pt x="4" y="255"/>
                  </a:lnTo>
                  <a:lnTo>
                    <a:pt x="7" y="259"/>
                  </a:lnTo>
                  <a:lnTo>
                    <a:pt x="9" y="261"/>
                  </a:lnTo>
                  <a:lnTo>
                    <a:pt x="12" y="263"/>
                  </a:lnTo>
                  <a:lnTo>
                    <a:pt x="16" y="264"/>
                  </a:lnTo>
                  <a:lnTo>
                    <a:pt x="19" y="264"/>
                  </a:lnTo>
                  <a:lnTo>
                    <a:pt x="157" y="264"/>
                  </a:lnTo>
                  <a:lnTo>
                    <a:pt x="168" y="264"/>
                  </a:lnTo>
                  <a:lnTo>
                    <a:pt x="177" y="263"/>
                  </a:lnTo>
                  <a:lnTo>
                    <a:pt x="187" y="260"/>
                  </a:lnTo>
                  <a:lnTo>
                    <a:pt x="196" y="256"/>
                  </a:lnTo>
                  <a:lnTo>
                    <a:pt x="205" y="252"/>
                  </a:lnTo>
                  <a:lnTo>
                    <a:pt x="214" y="247"/>
                  </a:lnTo>
                  <a:lnTo>
                    <a:pt x="221" y="242"/>
                  </a:lnTo>
                  <a:lnTo>
                    <a:pt x="228" y="236"/>
                  </a:lnTo>
                  <a:lnTo>
                    <a:pt x="234" y="228"/>
                  </a:lnTo>
                  <a:lnTo>
                    <a:pt x="239" y="221"/>
                  </a:lnTo>
                  <a:lnTo>
                    <a:pt x="244" y="213"/>
                  </a:lnTo>
                  <a:lnTo>
                    <a:pt x="248" y="205"/>
                  </a:lnTo>
                  <a:lnTo>
                    <a:pt x="252" y="196"/>
                  </a:lnTo>
                  <a:lnTo>
                    <a:pt x="254" y="186"/>
                  </a:lnTo>
                  <a:lnTo>
                    <a:pt x="256" y="175"/>
                  </a:lnTo>
                  <a:lnTo>
                    <a:pt x="256" y="165"/>
                  </a:lnTo>
                  <a:lnTo>
                    <a:pt x="256" y="155"/>
                  </a:lnTo>
                  <a:lnTo>
                    <a:pt x="254" y="145"/>
                  </a:lnTo>
                  <a:lnTo>
                    <a:pt x="252" y="135"/>
                  </a:lnTo>
                  <a:lnTo>
                    <a:pt x="249" y="126"/>
                  </a:lnTo>
                  <a:lnTo>
                    <a:pt x="245" y="117"/>
                  </a:lnTo>
                  <a:lnTo>
                    <a:pt x="242" y="110"/>
                  </a:lnTo>
                  <a:lnTo>
                    <a:pt x="237" y="102"/>
                  </a:lnTo>
                  <a:lnTo>
                    <a:pt x="230" y="95"/>
                  </a:lnTo>
                  <a:lnTo>
                    <a:pt x="224" y="88"/>
                  </a:lnTo>
                  <a:lnTo>
                    <a:pt x="216" y="83"/>
                  </a:lnTo>
                  <a:lnTo>
                    <a:pt x="209" y="78"/>
                  </a:lnTo>
                  <a:lnTo>
                    <a:pt x="200" y="74"/>
                  </a:lnTo>
                  <a:lnTo>
                    <a:pt x="190" y="71"/>
                  </a:lnTo>
                  <a:lnTo>
                    <a:pt x="180" y="69"/>
                  </a:lnTo>
                  <a:lnTo>
                    <a:pt x="168" y="67"/>
                  </a:lnTo>
                  <a:lnTo>
                    <a:pt x="157" y="67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076"/>
            <p:cNvSpPr>
              <a:spLocks noEditPoints="1"/>
            </p:cNvSpPr>
            <p:nvPr userDrawn="1"/>
          </p:nvSpPr>
          <p:spPr bwMode="auto">
            <a:xfrm>
              <a:off x="1930400" y="647452"/>
              <a:ext cx="149225" cy="142875"/>
            </a:xfrm>
            <a:custGeom>
              <a:avLst/>
              <a:gdLst>
                <a:gd name="T0" fmla="*/ 2147483647 w 282"/>
                <a:gd name="T1" fmla="*/ 2147483647 h 270"/>
                <a:gd name="T2" fmla="*/ 2147483647 w 282"/>
                <a:gd name="T3" fmla="*/ 2147483647 h 270"/>
                <a:gd name="T4" fmla="*/ 2147483647 w 282"/>
                <a:gd name="T5" fmla="*/ 2147483647 h 270"/>
                <a:gd name="T6" fmla="*/ 2147483647 w 282"/>
                <a:gd name="T7" fmla="*/ 2147483647 h 270"/>
                <a:gd name="T8" fmla="*/ 2147483647 w 282"/>
                <a:gd name="T9" fmla="*/ 2147483647 h 270"/>
                <a:gd name="T10" fmla="*/ 2147483647 w 282"/>
                <a:gd name="T11" fmla="*/ 2147483647 h 270"/>
                <a:gd name="T12" fmla="*/ 2147483647 w 282"/>
                <a:gd name="T13" fmla="*/ 2147483647 h 270"/>
                <a:gd name="T14" fmla="*/ 2147483647 w 282"/>
                <a:gd name="T15" fmla="*/ 2147483647 h 270"/>
                <a:gd name="T16" fmla="*/ 2147483647 w 282"/>
                <a:gd name="T17" fmla="*/ 2147483647 h 270"/>
                <a:gd name="T18" fmla="*/ 2147483647 w 282"/>
                <a:gd name="T19" fmla="*/ 2147483647 h 270"/>
                <a:gd name="T20" fmla="*/ 2147483647 w 282"/>
                <a:gd name="T21" fmla="*/ 2147483647 h 270"/>
                <a:gd name="T22" fmla="*/ 2147483647 w 282"/>
                <a:gd name="T23" fmla="*/ 2147483647 h 270"/>
                <a:gd name="T24" fmla="*/ 2147483647 w 282"/>
                <a:gd name="T25" fmla="*/ 2147483647 h 270"/>
                <a:gd name="T26" fmla="*/ 2147483647 w 282"/>
                <a:gd name="T27" fmla="*/ 2147483647 h 270"/>
                <a:gd name="T28" fmla="*/ 2147483647 w 282"/>
                <a:gd name="T29" fmla="*/ 2147483647 h 270"/>
                <a:gd name="T30" fmla="*/ 2147483647 w 282"/>
                <a:gd name="T31" fmla="*/ 2147483647 h 270"/>
                <a:gd name="T32" fmla="*/ 2147483647 w 282"/>
                <a:gd name="T33" fmla="*/ 0 h 270"/>
                <a:gd name="T34" fmla="*/ 2147483647 w 282"/>
                <a:gd name="T35" fmla="*/ 0 h 270"/>
                <a:gd name="T36" fmla="*/ 2147483647 w 282"/>
                <a:gd name="T37" fmla="*/ 2147483647 h 270"/>
                <a:gd name="T38" fmla="*/ 2147483647 w 282"/>
                <a:gd name="T39" fmla="*/ 2147483647 h 270"/>
                <a:gd name="T40" fmla="*/ 2147483647 w 282"/>
                <a:gd name="T41" fmla="*/ 2147483647 h 270"/>
                <a:gd name="T42" fmla="*/ 2147483647 w 282"/>
                <a:gd name="T43" fmla="*/ 2147483647 h 270"/>
                <a:gd name="T44" fmla="*/ 2147483647 w 282"/>
                <a:gd name="T45" fmla="*/ 2147483647 h 270"/>
                <a:gd name="T46" fmla="*/ 2147483647 w 282"/>
                <a:gd name="T47" fmla="*/ 2147483647 h 270"/>
                <a:gd name="T48" fmla="*/ 0 w 282"/>
                <a:gd name="T49" fmla="*/ 2147483647 h 270"/>
                <a:gd name="T50" fmla="*/ 2147483647 w 282"/>
                <a:gd name="T51" fmla="*/ 2147483647 h 270"/>
                <a:gd name="T52" fmla="*/ 2147483647 w 282"/>
                <a:gd name="T53" fmla="*/ 2147483647 h 270"/>
                <a:gd name="T54" fmla="*/ 2147483647 w 282"/>
                <a:gd name="T55" fmla="*/ 2147483647 h 270"/>
                <a:gd name="T56" fmla="*/ 2147483647 w 282"/>
                <a:gd name="T57" fmla="*/ 2147483647 h 270"/>
                <a:gd name="T58" fmla="*/ 2147483647 w 282"/>
                <a:gd name="T59" fmla="*/ 2147483647 h 270"/>
                <a:gd name="T60" fmla="*/ 2147483647 w 282"/>
                <a:gd name="T61" fmla="*/ 2147483647 h 270"/>
                <a:gd name="T62" fmla="*/ 2147483647 w 282"/>
                <a:gd name="T63" fmla="*/ 2147483647 h 270"/>
                <a:gd name="T64" fmla="*/ 2147483647 w 282"/>
                <a:gd name="T65" fmla="*/ 2147483647 h 270"/>
                <a:gd name="T66" fmla="*/ 2147483647 w 282"/>
                <a:gd name="T67" fmla="*/ 2147483647 h 270"/>
                <a:gd name="T68" fmla="*/ 2147483647 w 282"/>
                <a:gd name="T69" fmla="*/ 2147483647 h 270"/>
                <a:gd name="T70" fmla="*/ 2147483647 w 282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2" h="270">
                  <a:moveTo>
                    <a:pt x="91" y="156"/>
                  </a:moveTo>
                  <a:lnTo>
                    <a:pt x="107" y="87"/>
                  </a:lnTo>
                  <a:lnTo>
                    <a:pt x="108" y="82"/>
                  </a:lnTo>
                  <a:lnTo>
                    <a:pt x="110" y="77"/>
                  </a:lnTo>
                  <a:lnTo>
                    <a:pt x="113" y="72"/>
                  </a:lnTo>
                  <a:lnTo>
                    <a:pt x="117" y="68"/>
                  </a:lnTo>
                  <a:lnTo>
                    <a:pt x="122" y="64"/>
                  </a:lnTo>
                  <a:lnTo>
                    <a:pt x="127" y="60"/>
                  </a:lnTo>
                  <a:lnTo>
                    <a:pt x="133" y="59"/>
                  </a:lnTo>
                  <a:lnTo>
                    <a:pt x="142" y="58"/>
                  </a:lnTo>
                  <a:lnTo>
                    <a:pt x="149" y="59"/>
                  </a:lnTo>
                  <a:lnTo>
                    <a:pt x="156" y="60"/>
                  </a:lnTo>
                  <a:lnTo>
                    <a:pt x="162" y="64"/>
                  </a:lnTo>
                  <a:lnTo>
                    <a:pt x="166" y="68"/>
                  </a:lnTo>
                  <a:lnTo>
                    <a:pt x="170" y="72"/>
                  </a:lnTo>
                  <a:lnTo>
                    <a:pt x="172" y="77"/>
                  </a:lnTo>
                  <a:lnTo>
                    <a:pt x="175" y="82"/>
                  </a:lnTo>
                  <a:lnTo>
                    <a:pt x="176" y="87"/>
                  </a:lnTo>
                  <a:lnTo>
                    <a:pt x="191" y="156"/>
                  </a:lnTo>
                  <a:lnTo>
                    <a:pt x="91" y="156"/>
                  </a:lnTo>
                  <a:close/>
                  <a:moveTo>
                    <a:pt x="239" y="73"/>
                  </a:moveTo>
                  <a:lnTo>
                    <a:pt x="234" y="58"/>
                  </a:lnTo>
                  <a:lnTo>
                    <a:pt x="228" y="44"/>
                  </a:lnTo>
                  <a:lnTo>
                    <a:pt x="224" y="38"/>
                  </a:lnTo>
                  <a:lnTo>
                    <a:pt x="219" y="31"/>
                  </a:lnTo>
                  <a:lnTo>
                    <a:pt x="214" y="25"/>
                  </a:lnTo>
                  <a:lnTo>
                    <a:pt x="209" y="20"/>
                  </a:lnTo>
                  <a:lnTo>
                    <a:pt x="202" y="16"/>
                  </a:lnTo>
                  <a:lnTo>
                    <a:pt x="196" y="11"/>
                  </a:lnTo>
                  <a:lnTo>
                    <a:pt x="189" y="8"/>
                  </a:lnTo>
                  <a:lnTo>
                    <a:pt x="181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2" y="0"/>
                  </a:lnTo>
                  <a:lnTo>
                    <a:pt x="142" y="0"/>
                  </a:lnTo>
                  <a:lnTo>
                    <a:pt x="131" y="0"/>
                  </a:lnTo>
                  <a:lnTo>
                    <a:pt x="122" y="1"/>
                  </a:lnTo>
                  <a:lnTo>
                    <a:pt x="112" y="2"/>
                  </a:lnTo>
                  <a:lnTo>
                    <a:pt x="104" y="5"/>
                  </a:lnTo>
                  <a:lnTo>
                    <a:pt x="95" y="8"/>
                  </a:lnTo>
                  <a:lnTo>
                    <a:pt x="89" y="11"/>
                  </a:lnTo>
                  <a:lnTo>
                    <a:pt x="81" y="16"/>
                  </a:lnTo>
                  <a:lnTo>
                    <a:pt x="75" y="20"/>
                  </a:lnTo>
                  <a:lnTo>
                    <a:pt x="70" y="25"/>
                  </a:lnTo>
                  <a:lnTo>
                    <a:pt x="64" y="31"/>
                  </a:lnTo>
                  <a:lnTo>
                    <a:pt x="60" y="38"/>
                  </a:lnTo>
                  <a:lnTo>
                    <a:pt x="56" y="44"/>
                  </a:lnTo>
                  <a:lnTo>
                    <a:pt x="48" y="58"/>
                  </a:lnTo>
                  <a:lnTo>
                    <a:pt x="45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1" y="270"/>
                  </a:lnTo>
                  <a:lnTo>
                    <a:pt x="55" y="269"/>
                  </a:lnTo>
                  <a:lnTo>
                    <a:pt x="59" y="267"/>
                  </a:lnTo>
                  <a:lnTo>
                    <a:pt x="62" y="265"/>
                  </a:lnTo>
                  <a:lnTo>
                    <a:pt x="65" y="262"/>
                  </a:lnTo>
                  <a:lnTo>
                    <a:pt x="67" y="258"/>
                  </a:lnTo>
                  <a:lnTo>
                    <a:pt x="70" y="255"/>
                  </a:lnTo>
                  <a:lnTo>
                    <a:pt x="71" y="251"/>
                  </a:lnTo>
                  <a:lnTo>
                    <a:pt x="80" y="212"/>
                  </a:lnTo>
                  <a:lnTo>
                    <a:pt x="204" y="212"/>
                  </a:lnTo>
                  <a:lnTo>
                    <a:pt x="213" y="251"/>
                  </a:lnTo>
                  <a:lnTo>
                    <a:pt x="214" y="255"/>
                  </a:lnTo>
                  <a:lnTo>
                    <a:pt x="215" y="258"/>
                  </a:lnTo>
                  <a:lnTo>
                    <a:pt x="218" y="262"/>
                  </a:lnTo>
                  <a:lnTo>
                    <a:pt x="220" y="265"/>
                  </a:lnTo>
                  <a:lnTo>
                    <a:pt x="224" y="267"/>
                  </a:lnTo>
                  <a:lnTo>
                    <a:pt x="228" y="269"/>
                  </a:lnTo>
                  <a:lnTo>
                    <a:pt x="232" y="270"/>
                  </a:lnTo>
                  <a:lnTo>
                    <a:pt x="235" y="270"/>
                  </a:lnTo>
                  <a:lnTo>
                    <a:pt x="282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077"/>
            <p:cNvSpPr>
              <a:spLocks noEditPoints="1"/>
            </p:cNvSpPr>
            <p:nvPr userDrawn="1"/>
          </p:nvSpPr>
          <p:spPr bwMode="auto">
            <a:xfrm>
              <a:off x="2127250" y="847477"/>
              <a:ext cx="141288" cy="139700"/>
            </a:xfrm>
            <a:custGeom>
              <a:avLst/>
              <a:gdLst>
                <a:gd name="T0" fmla="*/ 2147483647 w 269"/>
                <a:gd name="T1" fmla="*/ 2147483647 h 264"/>
                <a:gd name="T2" fmla="*/ 2147483647 w 269"/>
                <a:gd name="T3" fmla="*/ 2147483647 h 264"/>
                <a:gd name="T4" fmla="*/ 2147483647 w 269"/>
                <a:gd name="T5" fmla="*/ 2147483647 h 264"/>
                <a:gd name="T6" fmla="*/ 2147483647 w 269"/>
                <a:gd name="T7" fmla="*/ 2147483647 h 264"/>
                <a:gd name="T8" fmla="*/ 2147483647 w 269"/>
                <a:gd name="T9" fmla="*/ 2147483647 h 264"/>
                <a:gd name="T10" fmla="*/ 2147483647 w 269"/>
                <a:gd name="T11" fmla="*/ 2147483647 h 264"/>
                <a:gd name="T12" fmla="*/ 2147483647 w 269"/>
                <a:gd name="T13" fmla="*/ 2147483647 h 264"/>
                <a:gd name="T14" fmla="*/ 2147483647 w 269"/>
                <a:gd name="T15" fmla="*/ 2147483647 h 264"/>
                <a:gd name="T16" fmla="*/ 2147483647 w 269"/>
                <a:gd name="T17" fmla="*/ 2147483647 h 264"/>
                <a:gd name="T18" fmla="*/ 2147483647 w 269"/>
                <a:gd name="T19" fmla="*/ 2147483647 h 264"/>
                <a:gd name="T20" fmla="*/ 2147483647 w 269"/>
                <a:gd name="T21" fmla="*/ 2147483647 h 264"/>
                <a:gd name="T22" fmla="*/ 2147483647 w 269"/>
                <a:gd name="T23" fmla="*/ 2147483647 h 264"/>
                <a:gd name="T24" fmla="*/ 2147483647 w 269"/>
                <a:gd name="T25" fmla="*/ 2147483647 h 264"/>
                <a:gd name="T26" fmla="*/ 2147483647 w 269"/>
                <a:gd name="T27" fmla="*/ 2147483647 h 264"/>
                <a:gd name="T28" fmla="*/ 2147483647 w 269"/>
                <a:gd name="T29" fmla="*/ 2147483647 h 264"/>
                <a:gd name="T30" fmla="*/ 2147483647 w 269"/>
                <a:gd name="T31" fmla="*/ 2147483647 h 264"/>
                <a:gd name="T32" fmla="*/ 2147483647 w 269"/>
                <a:gd name="T33" fmla="*/ 2147483647 h 264"/>
                <a:gd name="T34" fmla="*/ 2147483647 w 269"/>
                <a:gd name="T35" fmla="*/ 2147483647 h 264"/>
                <a:gd name="T36" fmla="*/ 2147483647 w 269"/>
                <a:gd name="T37" fmla="*/ 2147483647 h 264"/>
                <a:gd name="T38" fmla="*/ 2147483647 w 269"/>
                <a:gd name="T39" fmla="*/ 2147483647 h 264"/>
                <a:gd name="T40" fmla="*/ 2147483647 w 269"/>
                <a:gd name="T41" fmla="*/ 2147483647 h 264"/>
                <a:gd name="T42" fmla="*/ 2147483647 w 269"/>
                <a:gd name="T43" fmla="*/ 2147483647 h 264"/>
                <a:gd name="T44" fmla="*/ 2147483647 w 269"/>
                <a:gd name="T45" fmla="*/ 2147483647 h 264"/>
                <a:gd name="T46" fmla="*/ 2147483647 w 269"/>
                <a:gd name="T47" fmla="*/ 2147483647 h 264"/>
                <a:gd name="T48" fmla="*/ 2147483647 w 269"/>
                <a:gd name="T49" fmla="*/ 2147483647 h 264"/>
                <a:gd name="T50" fmla="*/ 2147483647 w 269"/>
                <a:gd name="T51" fmla="*/ 2147483647 h 264"/>
                <a:gd name="T52" fmla="*/ 2147483647 w 269"/>
                <a:gd name="T53" fmla="*/ 2147483647 h 264"/>
                <a:gd name="T54" fmla="*/ 2147483647 w 269"/>
                <a:gd name="T55" fmla="*/ 2147483647 h 264"/>
                <a:gd name="T56" fmla="*/ 2147483647 w 269"/>
                <a:gd name="T57" fmla="*/ 2147483647 h 264"/>
                <a:gd name="T58" fmla="*/ 2147483647 w 269"/>
                <a:gd name="T59" fmla="*/ 2147483647 h 264"/>
                <a:gd name="T60" fmla="*/ 2147483647 w 269"/>
                <a:gd name="T61" fmla="*/ 0 h 264"/>
                <a:gd name="T62" fmla="*/ 2147483647 w 269"/>
                <a:gd name="T63" fmla="*/ 0 h 264"/>
                <a:gd name="T64" fmla="*/ 2147483647 w 269"/>
                <a:gd name="T65" fmla="*/ 2147483647 h 264"/>
                <a:gd name="T66" fmla="*/ 2147483647 w 269"/>
                <a:gd name="T67" fmla="*/ 2147483647 h 264"/>
                <a:gd name="T68" fmla="*/ 2147483647 w 269"/>
                <a:gd name="T69" fmla="*/ 2147483647 h 264"/>
                <a:gd name="T70" fmla="*/ 0 w 269"/>
                <a:gd name="T71" fmla="*/ 2147483647 h 264"/>
                <a:gd name="T72" fmla="*/ 2147483647 w 269"/>
                <a:gd name="T73" fmla="*/ 2147483647 h 264"/>
                <a:gd name="T74" fmla="*/ 2147483647 w 269"/>
                <a:gd name="T75" fmla="*/ 2147483647 h 264"/>
                <a:gd name="T76" fmla="*/ 2147483647 w 269"/>
                <a:gd name="T77" fmla="*/ 2147483647 h 264"/>
                <a:gd name="T78" fmla="*/ 2147483647 w 269"/>
                <a:gd name="T79" fmla="*/ 2147483647 h 264"/>
                <a:gd name="T80" fmla="*/ 2147483647 w 269"/>
                <a:gd name="T81" fmla="*/ 2147483647 h 264"/>
                <a:gd name="T82" fmla="*/ 2147483647 w 269"/>
                <a:gd name="T83" fmla="*/ 2147483647 h 264"/>
                <a:gd name="T84" fmla="*/ 2147483647 w 269"/>
                <a:gd name="T85" fmla="*/ 2147483647 h 264"/>
                <a:gd name="T86" fmla="*/ 2147483647 w 269"/>
                <a:gd name="T87" fmla="*/ 2147483647 h 264"/>
                <a:gd name="T88" fmla="*/ 2147483647 w 269"/>
                <a:gd name="T89" fmla="*/ 2147483647 h 264"/>
                <a:gd name="T90" fmla="*/ 2147483647 w 269"/>
                <a:gd name="T91" fmla="*/ 2147483647 h 264"/>
                <a:gd name="T92" fmla="*/ 2147483647 w 269"/>
                <a:gd name="T93" fmla="*/ 2147483647 h 264"/>
                <a:gd name="T94" fmla="*/ 2147483647 w 269"/>
                <a:gd name="T95" fmla="*/ 2147483647 h 264"/>
                <a:gd name="T96" fmla="*/ 2147483647 w 269"/>
                <a:gd name="T97" fmla="*/ 2147483647 h 264"/>
                <a:gd name="T98" fmla="*/ 2147483647 w 269"/>
                <a:gd name="T99" fmla="*/ 2147483647 h 264"/>
                <a:gd name="T100" fmla="*/ 2147483647 w 269"/>
                <a:gd name="T101" fmla="*/ 2147483647 h 264"/>
                <a:gd name="T102" fmla="*/ 2147483647 w 269"/>
                <a:gd name="T103" fmla="*/ 2147483647 h 264"/>
                <a:gd name="T104" fmla="*/ 2147483647 w 269"/>
                <a:gd name="T105" fmla="*/ 2147483647 h 2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69" h="264">
                  <a:moveTo>
                    <a:pt x="183" y="208"/>
                  </a:moveTo>
                  <a:lnTo>
                    <a:pt x="64" y="208"/>
                  </a:lnTo>
                  <a:lnTo>
                    <a:pt x="64" y="157"/>
                  </a:lnTo>
                  <a:lnTo>
                    <a:pt x="183" y="157"/>
                  </a:lnTo>
                  <a:lnTo>
                    <a:pt x="186" y="158"/>
                  </a:lnTo>
                  <a:lnTo>
                    <a:pt x="190" y="159"/>
                  </a:lnTo>
                  <a:lnTo>
                    <a:pt x="194" y="160"/>
                  </a:lnTo>
                  <a:lnTo>
                    <a:pt x="196" y="164"/>
                  </a:lnTo>
                  <a:lnTo>
                    <a:pt x="199" y="168"/>
                  </a:lnTo>
                  <a:lnTo>
                    <a:pt x="201" y="172"/>
                  </a:lnTo>
                  <a:lnTo>
                    <a:pt x="202" y="177"/>
                  </a:lnTo>
                  <a:lnTo>
                    <a:pt x="204" y="183"/>
                  </a:lnTo>
                  <a:lnTo>
                    <a:pt x="202" y="188"/>
                  </a:lnTo>
                  <a:lnTo>
                    <a:pt x="201" y="193"/>
                  </a:lnTo>
                  <a:lnTo>
                    <a:pt x="199" y="198"/>
                  </a:lnTo>
                  <a:lnTo>
                    <a:pt x="196" y="202"/>
                  </a:lnTo>
                  <a:lnTo>
                    <a:pt x="194" y="205"/>
                  </a:lnTo>
                  <a:lnTo>
                    <a:pt x="190" y="207"/>
                  </a:lnTo>
                  <a:lnTo>
                    <a:pt x="186" y="208"/>
                  </a:lnTo>
                  <a:lnTo>
                    <a:pt x="183" y="208"/>
                  </a:lnTo>
                  <a:close/>
                  <a:moveTo>
                    <a:pt x="177" y="54"/>
                  </a:moveTo>
                  <a:lnTo>
                    <a:pt x="181" y="54"/>
                  </a:lnTo>
                  <a:lnTo>
                    <a:pt x="185" y="56"/>
                  </a:lnTo>
                  <a:lnTo>
                    <a:pt x="187" y="58"/>
                  </a:lnTo>
                  <a:lnTo>
                    <a:pt x="191" y="61"/>
                  </a:lnTo>
                  <a:lnTo>
                    <a:pt x="194" y="65"/>
                  </a:lnTo>
                  <a:lnTo>
                    <a:pt x="196" y="70"/>
                  </a:lnTo>
                  <a:lnTo>
                    <a:pt x="197" y="75"/>
                  </a:lnTo>
                  <a:lnTo>
                    <a:pt x="197" y="81"/>
                  </a:lnTo>
                  <a:lnTo>
                    <a:pt x="197" y="86"/>
                  </a:lnTo>
                  <a:lnTo>
                    <a:pt x="196" y="91"/>
                  </a:lnTo>
                  <a:lnTo>
                    <a:pt x="194" y="96"/>
                  </a:lnTo>
                  <a:lnTo>
                    <a:pt x="191" y="99"/>
                  </a:lnTo>
                  <a:lnTo>
                    <a:pt x="187" y="102"/>
                  </a:lnTo>
                  <a:lnTo>
                    <a:pt x="185" y="104"/>
                  </a:lnTo>
                  <a:lnTo>
                    <a:pt x="181" y="106"/>
                  </a:lnTo>
                  <a:lnTo>
                    <a:pt x="177" y="106"/>
                  </a:lnTo>
                  <a:lnTo>
                    <a:pt x="64" y="106"/>
                  </a:lnTo>
                  <a:lnTo>
                    <a:pt x="64" y="54"/>
                  </a:lnTo>
                  <a:lnTo>
                    <a:pt x="177" y="54"/>
                  </a:lnTo>
                  <a:close/>
                  <a:moveTo>
                    <a:pt x="242" y="126"/>
                  </a:moveTo>
                  <a:lnTo>
                    <a:pt x="250" y="118"/>
                  </a:lnTo>
                  <a:lnTo>
                    <a:pt x="255" y="106"/>
                  </a:lnTo>
                  <a:lnTo>
                    <a:pt x="258" y="100"/>
                  </a:lnTo>
                  <a:lnTo>
                    <a:pt x="259" y="94"/>
                  </a:lnTo>
                  <a:lnTo>
                    <a:pt x="261" y="87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9" y="62"/>
                  </a:lnTo>
                  <a:lnTo>
                    <a:pt x="257" y="54"/>
                  </a:lnTo>
                  <a:lnTo>
                    <a:pt x="254" y="47"/>
                  </a:lnTo>
                  <a:lnTo>
                    <a:pt x="250" y="39"/>
                  </a:lnTo>
                  <a:lnTo>
                    <a:pt x="247" y="33"/>
                  </a:lnTo>
                  <a:lnTo>
                    <a:pt x="242" y="27"/>
                  </a:lnTo>
                  <a:lnTo>
                    <a:pt x="237" y="22"/>
                  </a:lnTo>
                  <a:lnTo>
                    <a:pt x="231" y="17"/>
                  </a:lnTo>
                  <a:lnTo>
                    <a:pt x="225" y="13"/>
                  </a:lnTo>
                  <a:lnTo>
                    <a:pt x="218" y="9"/>
                  </a:lnTo>
                  <a:lnTo>
                    <a:pt x="210" y="5"/>
                  </a:lnTo>
                  <a:lnTo>
                    <a:pt x="202" y="3"/>
                  </a:lnTo>
                  <a:lnTo>
                    <a:pt x="195" y="1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4" y="8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44"/>
                  </a:lnTo>
                  <a:lnTo>
                    <a:pt x="2" y="248"/>
                  </a:lnTo>
                  <a:lnTo>
                    <a:pt x="3" y="251"/>
                  </a:lnTo>
                  <a:lnTo>
                    <a:pt x="4" y="255"/>
                  </a:lnTo>
                  <a:lnTo>
                    <a:pt x="7" y="258"/>
                  </a:lnTo>
                  <a:lnTo>
                    <a:pt x="9" y="260"/>
                  </a:lnTo>
                  <a:lnTo>
                    <a:pt x="13" y="262"/>
                  </a:lnTo>
                  <a:lnTo>
                    <a:pt x="17" y="263"/>
                  </a:lnTo>
                  <a:lnTo>
                    <a:pt x="21" y="264"/>
                  </a:lnTo>
                  <a:lnTo>
                    <a:pt x="187" y="264"/>
                  </a:lnTo>
                  <a:lnTo>
                    <a:pt x="197" y="263"/>
                  </a:lnTo>
                  <a:lnTo>
                    <a:pt x="205" y="262"/>
                  </a:lnTo>
                  <a:lnTo>
                    <a:pt x="214" y="260"/>
                  </a:lnTo>
                  <a:lnTo>
                    <a:pt x="221" y="258"/>
                  </a:lnTo>
                  <a:lnTo>
                    <a:pt x="229" y="254"/>
                  </a:lnTo>
                  <a:lnTo>
                    <a:pt x="235" y="250"/>
                  </a:lnTo>
                  <a:lnTo>
                    <a:pt x="242" y="245"/>
                  </a:lnTo>
                  <a:lnTo>
                    <a:pt x="248" y="240"/>
                  </a:lnTo>
                  <a:lnTo>
                    <a:pt x="253" y="235"/>
                  </a:lnTo>
                  <a:lnTo>
                    <a:pt x="257" y="229"/>
                  </a:lnTo>
                  <a:lnTo>
                    <a:pt x="261" y="221"/>
                  </a:lnTo>
                  <a:lnTo>
                    <a:pt x="264" y="214"/>
                  </a:lnTo>
                  <a:lnTo>
                    <a:pt x="267" y="206"/>
                  </a:lnTo>
                  <a:lnTo>
                    <a:pt x="268" y="198"/>
                  </a:lnTo>
                  <a:lnTo>
                    <a:pt x="269" y="190"/>
                  </a:lnTo>
                  <a:lnTo>
                    <a:pt x="269" y="182"/>
                  </a:lnTo>
                  <a:lnTo>
                    <a:pt x="269" y="173"/>
                  </a:lnTo>
                  <a:lnTo>
                    <a:pt x="268" y="164"/>
                  </a:lnTo>
                  <a:lnTo>
                    <a:pt x="266" y="157"/>
                  </a:lnTo>
                  <a:lnTo>
                    <a:pt x="262" y="150"/>
                  </a:lnTo>
                  <a:lnTo>
                    <a:pt x="258" y="143"/>
                  </a:lnTo>
                  <a:lnTo>
                    <a:pt x="253" y="138"/>
                  </a:lnTo>
                  <a:lnTo>
                    <a:pt x="248" y="131"/>
                  </a:lnTo>
                  <a:lnTo>
                    <a:pt x="242" y="126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078"/>
            <p:cNvSpPr>
              <a:spLocks noEditPoints="1"/>
            </p:cNvSpPr>
            <p:nvPr userDrawn="1"/>
          </p:nvSpPr>
          <p:spPr bwMode="auto">
            <a:xfrm>
              <a:off x="1957388" y="844302"/>
              <a:ext cx="155575" cy="146050"/>
            </a:xfrm>
            <a:custGeom>
              <a:avLst/>
              <a:gdLst>
                <a:gd name="T0" fmla="*/ 2147483647 w 293"/>
                <a:gd name="T1" fmla="*/ 2147483647 h 275"/>
                <a:gd name="T2" fmla="*/ 2147483647 w 293"/>
                <a:gd name="T3" fmla="*/ 2147483647 h 275"/>
                <a:gd name="T4" fmla="*/ 2147483647 w 293"/>
                <a:gd name="T5" fmla="*/ 2147483647 h 275"/>
                <a:gd name="T6" fmla="*/ 2147483647 w 293"/>
                <a:gd name="T7" fmla="*/ 2147483647 h 275"/>
                <a:gd name="T8" fmla="*/ 2147483647 w 293"/>
                <a:gd name="T9" fmla="*/ 2147483647 h 275"/>
                <a:gd name="T10" fmla="*/ 2147483647 w 293"/>
                <a:gd name="T11" fmla="*/ 2147483647 h 275"/>
                <a:gd name="T12" fmla="*/ 2147483647 w 293"/>
                <a:gd name="T13" fmla="*/ 2147483647 h 275"/>
                <a:gd name="T14" fmla="*/ 2147483647 w 293"/>
                <a:gd name="T15" fmla="*/ 2147483647 h 275"/>
                <a:gd name="T16" fmla="*/ 2147483647 w 293"/>
                <a:gd name="T17" fmla="*/ 2147483647 h 275"/>
                <a:gd name="T18" fmla="*/ 2147483647 w 293"/>
                <a:gd name="T19" fmla="*/ 2147483647 h 275"/>
                <a:gd name="T20" fmla="*/ 2147483647 w 293"/>
                <a:gd name="T21" fmla="*/ 2147483647 h 275"/>
                <a:gd name="T22" fmla="*/ 2147483647 w 293"/>
                <a:gd name="T23" fmla="*/ 2147483647 h 275"/>
                <a:gd name="T24" fmla="*/ 2147483647 w 293"/>
                <a:gd name="T25" fmla="*/ 2147483647 h 275"/>
                <a:gd name="T26" fmla="*/ 2147483647 w 293"/>
                <a:gd name="T27" fmla="*/ 2147483647 h 275"/>
                <a:gd name="T28" fmla="*/ 2147483647 w 293"/>
                <a:gd name="T29" fmla="*/ 2147483647 h 275"/>
                <a:gd name="T30" fmla="*/ 2147483647 w 293"/>
                <a:gd name="T31" fmla="*/ 2147483647 h 275"/>
                <a:gd name="T32" fmla="*/ 2147483647 w 293"/>
                <a:gd name="T33" fmla="*/ 2147483647 h 275"/>
                <a:gd name="T34" fmla="*/ 2147483647 w 293"/>
                <a:gd name="T35" fmla="*/ 2147483647 h 275"/>
                <a:gd name="T36" fmla="*/ 2147483647 w 293"/>
                <a:gd name="T37" fmla="*/ 2147483647 h 275"/>
                <a:gd name="T38" fmla="*/ 2147483647 w 293"/>
                <a:gd name="T39" fmla="*/ 2147483647 h 275"/>
                <a:gd name="T40" fmla="*/ 2147483647 w 293"/>
                <a:gd name="T41" fmla="*/ 2147483647 h 275"/>
                <a:gd name="T42" fmla="*/ 2147483647 w 293"/>
                <a:gd name="T43" fmla="*/ 2147483647 h 275"/>
                <a:gd name="T44" fmla="*/ 2147483647 w 293"/>
                <a:gd name="T45" fmla="*/ 2147483647 h 275"/>
                <a:gd name="T46" fmla="*/ 2147483647 w 293"/>
                <a:gd name="T47" fmla="*/ 2147483647 h 275"/>
                <a:gd name="T48" fmla="*/ 2147483647 w 293"/>
                <a:gd name="T49" fmla="*/ 2147483647 h 275"/>
                <a:gd name="T50" fmla="*/ 2147483647 w 293"/>
                <a:gd name="T51" fmla="*/ 2147483647 h 275"/>
                <a:gd name="T52" fmla="*/ 2147483647 w 293"/>
                <a:gd name="T53" fmla="*/ 2147483647 h 275"/>
                <a:gd name="T54" fmla="*/ 2147483647 w 293"/>
                <a:gd name="T55" fmla="*/ 2147483647 h 275"/>
                <a:gd name="T56" fmla="*/ 2147483647 w 293"/>
                <a:gd name="T57" fmla="*/ 2147483647 h 275"/>
                <a:gd name="T58" fmla="*/ 2147483647 w 293"/>
                <a:gd name="T59" fmla="*/ 0 h 275"/>
                <a:gd name="T60" fmla="*/ 2147483647 w 293"/>
                <a:gd name="T61" fmla="*/ 2147483647 h 275"/>
                <a:gd name="T62" fmla="*/ 2147483647 w 293"/>
                <a:gd name="T63" fmla="*/ 2147483647 h 275"/>
                <a:gd name="T64" fmla="*/ 2147483647 w 293"/>
                <a:gd name="T65" fmla="*/ 2147483647 h 275"/>
                <a:gd name="T66" fmla="*/ 2147483647 w 293"/>
                <a:gd name="T67" fmla="*/ 2147483647 h 275"/>
                <a:gd name="T68" fmla="*/ 2147483647 w 293"/>
                <a:gd name="T69" fmla="*/ 2147483647 h 275"/>
                <a:gd name="T70" fmla="*/ 2147483647 w 293"/>
                <a:gd name="T71" fmla="*/ 2147483647 h 275"/>
                <a:gd name="T72" fmla="*/ 2147483647 w 293"/>
                <a:gd name="T73" fmla="*/ 2147483647 h 275"/>
                <a:gd name="T74" fmla="*/ 0 w 293"/>
                <a:gd name="T75" fmla="*/ 2147483647 h 275"/>
                <a:gd name="T76" fmla="*/ 2147483647 w 293"/>
                <a:gd name="T77" fmla="*/ 2147483647 h 275"/>
                <a:gd name="T78" fmla="*/ 2147483647 w 293"/>
                <a:gd name="T79" fmla="*/ 2147483647 h 275"/>
                <a:gd name="T80" fmla="*/ 2147483647 w 293"/>
                <a:gd name="T81" fmla="*/ 2147483647 h 275"/>
                <a:gd name="T82" fmla="*/ 2147483647 w 293"/>
                <a:gd name="T83" fmla="*/ 2147483647 h 275"/>
                <a:gd name="T84" fmla="*/ 2147483647 w 293"/>
                <a:gd name="T85" fmla="*/ 2147483647 h 275"/>
                <a:gd name="T86" fmla="*/ 2147483647 w 293"/>
                <a:gd name="T87" fmla="*/ 2147483647 h 275"/>
                <a:gd name="T88" fmla="*/ 2147483647 w 293"/>
                <a:gd name="T89" fmla="*/ 2147483647 h 275"/>
                <a:gd name="T90" fmla="*/ 2147483647 w 293"/>
                <a:gd name="T91" fmla="*/ 2147483647 h 275"/>
                <a:gd name="T92" fmla="*/ 2147483647 w 293"/>
                <a:gd name="T93" fmla="*/ 2147483647 h 275"/>
                <a:gd name="T94" fmla="*/ 2147483647 w 293"/>
                <a:gd name="T95" fmla="*/ 2147483647 h 275"/>
                <a:gd name="T96" fmla="*/ 2147483647 w 293"/>
                <a:gd name="T97" fmla="*/ 2147483647 h 275"/>
                <a:gd name="T98" fmla="*/ 2147483647 w 293"/>
                <a:gd name="T99" fmla="*/ 2147483647 h 275"/>
                <a:gd name="T100" fmla="*/ 2147483647 w 293"/>
                <a:gd name="T101" fmla="*/ 2147483647 h 275"/>
                <a:gd name="T102" fmla="*/ 2147483647 w 293"/>
                <a:gd name="T103" fmla="*/ 2147483647 h 275"/>
                <a:gd name="T104" fmla="*/ 2147483647 w 293"/>
                <a:gd name="T105" fmla="*/ 2147483647 h 275"/>
                <a:gd name="T106" fmla="*/ 2147483647 w 293"/>
                <a:gd name="T107" fmla="*/ 2147483647 h 275"/>
                <a:gd name="T108" fmla="*/ 2147483647 w 293"/>
                <a:gd name="T109" fmla="*/ 2147483647 h 275"/>
                <a:gd name="T110" fmla="*/ 2147483647 w 293"/>
                <a:gd name="T111" fmla="*/ 2147483647 h 275"/>
                <a:gd name="T112" fmla="*/ 2147483647 w 293"/>
                <a:gd name="T113" fmla="*/ 2147483647 h 275"/>
                <a:gd name="T114" fmla="*/ 2147483647 w 293"/>
                <a:gd name="T115" fmla="*/ 2147483647 h 275"/>
                <a:gd name="T116" fmla="*/ 2147483647 w 293"/>
                <a:gd name="T117" fmla="*/ 2147483647 h 275"/>
                <a:gd name="T118" fmla="*/ 2147483647 w 293"/>
                <a:gd name="T119" fmla="*/ 2147483647 h 275"/>
                <a:gd name="T120" fmla="*/ 2147483647 w 293"/>
                <a:gd name="T121" fmla="*/ 2147483647 h 275"/>
                <a:gd name="T122" fmla="*/ 2147483647 w 293"/>
                <a:gd name="T123" fmla="*/ 0 h 275"/>
                <a:gd name="T124" fmla="*/ 2147483647 w 293"/>
                <a:gd name="T125" fmla="*/ 0 h 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3" h="275">
                  <a:moveTo>
                    <a:pt x="69" y="137"/>
                  </a:moveTo>
                  <a:lnTo>
                    <a:pt x="71" y="120"/>
                  </a:lnTo>
                  <a:lnTo>
                    <a:pt x="74" y="105"/>
                  </a:lnTo>
                  <a:lnTo>
                    <a:pt x="77" y="97"/>
                  </a:lnTo>
                  <a:lnTo>
                    <a:pt x="80" y="91"/>
                  </a:lnTo>
                  <a:lnTo>
                    <a:pt x="83" y="84"/>
                  </a:lnTo>
                  <a:lnTo>
                    <a:pt x="88" y="78"/>
                  </a:lnTo>
                  <a:lnTo>
                    <a:pt x="92" y="73"/>
                  </a:lnTo>
                  <a:lnTo>
                    <a:pt x="97" y="68"/>
                  </a:lnTo>
                  <a:lnTo>
                    <a:pt x="104" y="64"/>
                  </a:lnTo>
                  <a:lnTo>
                    <a:pt x="110" y="60"/>
                  </a:lnTo>
                  <a:lnTo>
                    <a:pt x="116" y="58"/>
                  </a:lnTo>
                  <a:lnTo>
                    <a:pt x="124" y="55"/>
                  </a:lnTo>
                  <a:lnTo>
                    <a:pt x="131" y="54"/>
                  </a:lnTo>
                  <a:lnTo>
                    <a:pt x="139" y="54"/>
                  </a:lnTo>
                  <a:lnTo>
                    <a:pt x="154" y="54"/>
                  </a:lnTo>
                  <a:lnTo>
                    <a:pt x="162" y="54"/>
                  </a:lnTo>
                  <a:lnTo>
                    <a:pt x="169" y="55"/>
                  </a:lnTo>
                  <a:lnTo>
                    <a:pt x="177" y="58"/>
                  </a:lnTo>
                  <a:lnTo>
                    <a:pt x="183" y="60"/>
                  </a:lnTo>
                  <a:lnTo>
                    <a:pt x="189" y="64"/>
                  </a:lnTo>
                  <a:lnTo>
                    <a:pt x="196" y="68"/>
                  </a:lnTo>
                  <a:lnTo>
                    <a:pt x="201" y="73"/>
                  </a:lnTo>
                  <a:lnTo>
                    <a:pt x="205" y="78"/>
                  </a:lnTo>
                  <a:lnTo>
                    <a:pt x="210" y="84"/>
                  </a:lnTo>
                  <a:lnTo>
                    <a:pt x="213" y="91"/>
                  </a:lnTo>
                  <a:lnTo>
                    <a:pt x="216" y="97"/>
                  </a:lnTo>
                  <a:lnTo>
                    <a:pt x="218" y="105"/>
                  </a:lnTo>
                  <a:lnTo>
                    <a:pt x="222" y="120"/>
                  </a:lnTo>
                  <a:lnTo>
                    <a:pt x="223" y="137"/>
                  </a:lnTo>
                  <a:lnTo>
                    <a:pt x="222" y="155"/>
                  </a:lnTo>
                  <a:lnTo>
                    <a:pt x="218" y="170"/>
                  </a:lnTo>
                  <a:lnTo>
                    <a:pt x="216" y="178"/>
                  </a:lnTo>
                  <a:lnTo>
                    <a:pt x="213" y="185"/>
                  </a:lnTo>
                  <a:lnTo>
                    <a:pt x="210" y="192"/>
                  </a:lnTo>
                  <a:lnTo>
                    <a:pt x="205" y="197"/>
                  </a:lnTo>
                  <a:lnTo>
                    <a:pt x="201" y="203"/>
                  </a:lnTo>
                  <a:lnTo>
                    <a:pt x="196" y="207"/>
                  </a:lnTo>
                  <a:lnTo>
                    <a:pt x="189" y="212"/>
                  </a:lnTo>
                  <a:lnTo>
                    <a:pt x="183" y="214"/>
                  </a:lnTo>
                  <a:lnTo>
                    <a:pt x="177" y="217"/>
                  </a:lnTo>
                  <a:lnTo>
                    <a:pt x="169" y="220"/>
                  </a:lnTo>
                  <a:lnTo>
                    <a:pt x="162" y="221"/>
                  </a:lnTo>
                  <a:lnTo>
                    <a:pt x="154" y="221"/>
                  </a:lnTo>
                  <a:lnTo>
                    <a:pt x="139" y="221"/>
                  </a:lnTo>
                  <a:lnTo>
                    <a:pt x="131" y="221"/>
                  </a:lnTo>
                  <a:lnTo>
                    <a:pt x="124" y="220"/>
                  </a:lnTo>
                  <a:lnTo>
                    <a:pt x="116" y="217"/>
                  </a:lnTo>
                  <a:lnTo>
                    <a:pt x="110" y="214"/>
                  </a:lnTo>
                  <a:lnTo>
                    <a:pt x="104" y="212"/>
                  </a:lnTo>
                  <a:lnTo>
                    <a:pt x="97" y="207"/>
                  </a:lnTo>
                  <a:lnTo>
                    <a:pt x="92" y="203"/>
                  </a:lnTo>
                  <a:lnTo>
                    <a:pt x="88" y="197"/>
                  </a:lnTo>
                  <a:lnTo>
                    <a:pt x="83" y="192"/>
                  </a:lnTo>
                  <a:lnTo>
                    <a:pt x="80" y="185"/>
                  </a:lnTo>
                  <a:lnTo>
                    <a:pt x="77" y="178"/>
                  </a:lnTo>
                  <a:lnTo>
                    <a:pt x="74" y="170"/>
                  </a:lnTo>
                  <a:lnTo>
                    <a:pt x="71" y="155"/>
                  </a:lnTo>
                  <a:lnTo>
                    <a:pt x="69" y="137"/>
                  </a:lnTo>
                  <a:close/>
                  <a:moveTo>
                    <a:pt x="135" y="0"/>
                  </a:moveTo>
                  <a:lnTo>
                    <a:pt x="121" y="0"/>
                  </a:lnTo>
                  <a:lnTo>
                    <a:pt x="107" y="2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68" y="15"/>
                  </a:lnTo>
                  <a:lnTo>
                    <a:pt x="58" y="21"/>
                  </a:lnTo>
                  <a:lnTo>
                    <a:pt x="47" y="29"/>
                  </a:lnTo>
                  <a:lnTo>
                    <a:pt x="38" y="38"/>
                  </a:lnTo>
                  <a:lnTo>
                    <a:pt x="29" y="48"/>
                  </a:lnTo>
                  <a:lnTo>
                    <a:pt x="21" y="58"/>
                  </a:lnTo>
                  <a:lnTo>
                    <a:pt x="15" y="69"/>
                  </a:lnTo>
                  <a:lnTo>
                    <a:pt x="10" y="82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1" y="122"/>
                  </a:lnTo>
                  <a:lnTo>
                    <a:pt x="0" y="137"/>
                  </a:lnTo>
                  <a:lnTo>
                    <a:pt x="1" y="153"/>
                  </a:lnTo>
                  <a:lnTo>
                    <a:pt x="2" y="166"/>
                  </a:lnTo>
                  <a:lnTo>
                    <a:pt x="5" y="180"/>
                  </a:lnTo>
                  <a:lnTo>
                    <a:pt x="10" y="193"/>
                  </a:lnTo>
                  <a:lnTo>
                    <a:pt x="15" y="206"/>
                  </a:lnTo>
                  <a:lnTo>
                    <a:pt x="21" y="217"/>
                  </a:lnTo>
                  <a:lnTo>
                    <a:pt x="29" y="227"/>
                  </a:lnTo>
                  <a:lnTo>
                    <a:pt x="38" y="237"/>
                  </a:lnTo>
                  <a:lnTo>
                    <a:pt x="47" y="246"/>
                  </a:lnTo>
                  <a:lnTo>
                    <a:pt x="58" y="254"/>
                  </a:lnTo>
                  <a:lnTo>
                    <a:pt x="68" y="260"/>
                  </a:lnTo>
                  <a:lnTo>
                    <a:pt x="81" y="265"/>
                  </a:lnTo>
                  <a:lnTo>
                    <a:pt x="93" y="270"/>
                  </a:lnTo>
                  <a:lnTo>
                    <a:pt x="107" y="273"/>
                  </a:lnTo>
                  <a:lnTo>
                    <a:pt x="121" y="275"/>
                  </a:lnTo>
                  <a:lnTo>
                    <a:pt x="135" y="275"/>
                  </a:lnTo>
                  <a:lnTo>
                    <a:pt x="158" y="275"/>
                  </a:lnTo>
                  <a:lnTo>
                    <a:pt x="172" y="275"/>
                  </a:lnTo>
                  <a:lnTo>
                    <a:pt x="186" y="273"/>
                  </a:lnTo>
                  <a:lnTo>
                    <a:pt x="199" y="270"/>
                  </a:lnTo>
                  <a:lnTo>
                    <a:pt x="212" y="265"/>
                  </a:lnTo>
                  <a:lnTo>
                    <a:pt x="225" y="260"/>
                  </a:lnTo>
                  <a:lnTo>
                    <a:pt x="235" y="254"/>
                  </a:lnTo>
                  <a:lnTo>
                    <a:pt x="246" y="246"/>
                  </a:lnTo>
                  <a:lnTo>
                    <a:pt x="255" y="237"/>
                  </a:lnTo>
                  <a:lnTo>
                    <a:pt x="264" y="227"/>
                  </a:lnTo>
                  <a:lnTo>
                    <a:pt x="271" y="217"/>
                  </a:lnTo>
                  <a:lnTo>
                    <a:pt x="278" y="206"/>
                  </a:lnTo>
                  <a:lnTo>
                    <a:pt x="283" y="193"/>
                  </a:lnTo>
                  <a:lnTo>
                    <a:pt x="287" y="180"/>
                  </a:lnTo>
                  <a:lnTo>
                    <a:pt x="290" y="166"/>
                  </a:lnTo>
                  <a:lnTo>
                    <a:pt x="292" y="153"/>
                  </a:lnTo>
                  <a:lnTo>
                    <a:pt x="293" y="137"/>
                  </a:lnTo>
                  <a:lnTo>
                    <a:pt x="292" y="122"/>
                  </a:lnTo>
                  <a:lnTo>
                    <a:pt x="290" y="108"/>
                  </a:lnTo>
                  <a:lnTo>
                    <a:pt x="287" y="95"/>
                  </a:lnTo>
                  <a:lnTo>
                    <a:pt x="283" y="82"/>
                  </a:lnTo>
                  <a:lnTo>
                    <a:pt x="278" y="69"/>
                  </a:lnTo>
                  <a:lnTo>
                    <a:pt x="271" y="58"/>
                  </a:lnTo>
                  <a:lnTo>
                    <a:pt x="264" y="48"/>
                  </a:lnTo>
                  <a:lnTo>
                    <a:pt x="255" y="38"/>
                  </a:lnTo>
                  <a:lnTo>
                    <a:pt x="246" y="29"/>
                  </a:lnTo>
                  <a:lnTo>
                    <a:pt x="235" y="21"/>
                  </a:lnTo>
                  <a:lnTo>
                    <a:pt x="225" y="15"/>
                  </a:lnTo>
                  <a:lnTo>
                    <a:pt x="212" y="10"/>
                  </a:lnTo>
                  <a:lnTo>
                    <a:pt x="199" y="5"/>
                  </a:lnTo>
                  <a:lnTo>
                    <a:pt x="186" y="2"/>
                  </a:lnTo>
                  <a:lnTo>
                    <a:pt x="172" y="0"/>
                  </a:lnTo>
                  <a:lnTo>
                    <a:pt x="158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079"/>
            <p:cNvSpPr>
              <a:spLocks noEditPoints="1"/>
            </p:cNvSpPr>
            <p:nvPr userDrawn="1"/>
          </p:nvSpPr>
          <p:spPr bwMode="auto">
            <a:xfrm>
              <a:off x="3035301" y="844302"/>
              <a:ext cx="153988" cy="146050"/>
            </a:xfrm>
            <a:custGeom>
              <a:avLst/>
              <a:gdLst>
                <a:gd name="T0" fmla="*/ 2147483647 w 293"/>
                <a:gd name="T1" fmla="*/ 2147483647 h 275"/>
                <a:gd name="T2" fmla="*/ 2147483647 w 293"/>
                <a:gd name="T3" fmla="*/ 2147483647 h 275"/>
                <a:gd name="T4" fmla="*/ 2147483647 w 293"/>
                <a:gd name="T5" fmla="*/ 2147483647 h 275"/>
                <a:gd name="T6" fmla="*/ 2147483647 w 293"/>
                <a:gd name="T7" fmla="*/ 2147483647 h 275"/>
                <a:gd name="T8" fmla="*/ 2147483647 w 293"/>
                <a:gd name="T9" fmla="*/ 2147483647 h 275"/>
                <a:gd name="T10" fmla="*/ 2147483647 w 293"/>
                <a:gd name="T11" fmla="*/ 2147483647 h 275"/>
                <a:gd name="T12" fmla="*/ 2147483647 w 293"/>
                <a:gd name="T13" fmla="*/ 2147483647 h 275"/>
                <a:gd name="T14" fmla="*/ 2147483647 w 293"/>
                <a:gd name="T15" fmla="*/ 2147483647 h 275"/>
                <a:gd name="T16" fmla="*/ 2147483647 w 293"/>
                <a:gd name="T17" fmla="*/ 2147483647 h 275"/>
                <a:gd name="T18" fmla="*/ 2147483647 w 293"/>
                <a:gd name="T19" fmla="*/ 2147483647 h 275"/>
                <a:gd name="T20" fmla="*/ 2147483647 w 293"/>
                <a:gd name="T21" fmla="*/ 2147483647 h 275"/>
                <a:gd name="T22" fmla="*/ 2147483647 w 293"/>
                <a:gd name="T23" fmla="*/ 2147483647 h 275"/>
                <a:gd name="T24" fmla="*/ 2147483647 w 293"/>
                <a:gd name="T25" fmla="*/ 2147483647 h 275"/>
                <a:gd name="T26" fmla="*/ 2147483647 w 293"/>
                <a:gd name="T27" fmla="*/ 2147483647 h 275"/>
                <a:gd name="T28" fmla="*/ 2147483647 w 293"/>
                <a:gd name="T29" fmla="*/ 2147483647 h 275"/>
                <a:gd name="T30" fmla="*/ 2147483647 w 293"/>
                <a:gd name="T31" fmla="*/ 2147483647 h 275"/>
                <a:gd name="T32" fmla="*/ 2147483647 w 293"/>
                <a:gd name="T33" fmla="*/ 2147483647 h 275"/>
                <a:gd name="T34" fmla="*/ 2147483647 w 293"/>
                <a:gd name="T35" fmla="*/ 2147483647 h 275"/>
                <a:gd name="T36" fmla="*/ 2147483647 w 293"/>
                <a:gd name="T37" fmla="*/ 2147483647 h 275"/>
                <a:gd name="T38" fmla="*/ 2147483647 w 293"/>
                <a:gd name="T39" fmla="*/ 2147483647 h 275"/>
                <a:gd name="T40" fmla="*/ 2147483647 w 293"/>
                <a:gd name="T41" fmla="*/ 2147483647 h 275"/>
                <a:gd name="T42" fmla="*/ 2147483647 w 293"/>
                <a:gd name="T43" fmla="*/ 2147483647 h 275"/>
                <a:gd name="T44" fmla="*/ 2147483647 w 293"/>
                <a:gd name="T45" fmla="*/ 2147483647 h 275"/>
                <a:gd name="T46" fmla="*/ 2147483647 w 293"/>
                <a:gd name="T47" fmla="*/ 2147483647 h 275"/>
                <a:gd name="T48" fmla="*/ 2147483647 w 293"/>
                <a:gd name="T49" fmla="*/ 2147483647 h 275"/>
                <a:gd name="T50" fmla="*/ 2147483647 w 293"/>
                <a:gd name="T51" fmla="*/ 2147483647 h 275"/>
                <a:gd name="T52" fmla="*/ 2147483647 w 293"/>
                <a:gd name="T53" fmla="*/ 2147483647 h 275"/>
                <a:gd name="T54" fmla="*/ 2147483647 w 293"/>
                <a:gd name="T55" fmla="*/ 2147483647 h 275"/>
                <a:gd name="T56" fmla="*/ 2147483647 w 293"/>
                <a:gd name="T57" fmla="*/ 2147483647 h 275"/>
                <a:gd name="T58" fmla="*/ 2147483647 w 293"/>
                <a:gd name="T59" fmla="*/ 0 h 275"/>
                <a:gd name="T60" fmla="*/ 2147483647 w 293"/>
                <a:gd name="T61" fmla="*/ 2147483647 h 275"/>
                <a:gd name="T62" fmla="*/ 2147483647 w 293"/>
                <a:gd name="T63" fmla="*/ 2147483647 h 275"/>
                <a:gd name="T64" fmla="*/ 2147483647 w 293"/>
                <a:gd name="T65" fmla="*/ 2147483647 h 275"/>
                <a:gd name="T66" fmla="*/ 2147483647 w 293"/>
                <a:gd name="T67" fmla="*/ 2147483647 h 275"/>
                <a:gd name="T68" fmla="*/ 2147483647 w 293"/>
                <a:gd name="T69" fmla="*/ 2147483647 h 275"/>
                <a:gd name="T70" fmla="*/ 2147483647 w 293"/>
                <a:gd name="T71" fmla="*/ 2147483647 h 275"/>
                <a:gd name="T72" fmla="*/ 2147483647 w 293"/>
                <a:gd name="T73" fmla="*/ 2147483647 h 275"/>
                <a:gd name="T74" fmla="*/ 0 w 293"/>
                <a:gd name="T75" fmla="*/ 2147483647 h 275"/>
                <a:gd name="T76" fmla="*/ 2147483647 w 293"/>
                <a:gd name="T77" fmla="*/ 2147483647 h 275"/>
                <a:gd name="T78" fmla="*/ 2147483647 w 293"/>
                <a:gd name="T79" fmla="*/ 2147483647 h 275"/>
                <a:gd name="T80" fmla="*/ 2147483647 w 293"/>
                <a:gd name="T81" fmla="*/ 2147483647 h 275"/>
                <a:gd name="T82" fmla="*/ 2147483647 w 293"/>
                <a:gd name="T83" fmla="*/ 2147483647 h 275"/>
                <a:gd name="T84" fmla="*/ 2147483647 w 293"/>
                <a:gd name="T85" fmla="*/ 2147483647 h 275"/>
                <a:gd name="T86" fmla="*/ 2147483647 w 293"/>
                <a:gd name="T87" fmla="*/ 2147483647 h 275"/>
                <a:gd name="T88" fmla="*/ 2147483647 w 293"/>
                <a:gd name="T89" fmla="*/ 2147483647 h 275"/>
                <a:gd name="T90" fmla="*/ 2147483647 w 293"/>
                <a:gd name="T91" fmla="*/ 2147483647 h 275"/>
                <a:gd name="T92" fmla="*/ 2147483647 w 293"/>
                <a:gd name="T93" fmla="*/ 2147483647 h 275"/>
                <a:gd name="T94" fmla="*/ 2147483647 w 293"/>
                <a:gd name="T95" fmla="*/ 2147483647 h 275"/>
                <a:gd name="T96" fmla="*/ 2147483647 w 293"/>
                <a:gd name="T97" fmla="*/ 2147483647 h 275"/>
                <a:gd name="T98" fmla="*/ 2147483647 w 293"/>
                <a:gd name="T99" fmla="*/ 2147483647 h 275"/>
                <a:gd name="T100" fmla="*/ 2147483647 w 293"/>
                <a:gd name="T101" fmla="*/ 2147483647 h 275"/>
                <a:gd name="T102" fmla="*/ 2147483647 w 293"/>
                <a:gd name="T103" fmla="*/ 2147483647 h 275"/>
                <a:gd name="T104" fmla="*/ 2147483647 w 293"/>
                <a:gd name="T105" fmla="*/ 2147483647 h 275"/>
                <a:gd name="T106" fmla="*/ 2147483647 w 293"/>
                <a:gd name="T107" fmla="*/ 2147483647 h 275"/>
                <a:gd name="T108" fmla="*/ 2147483647 w 293"/>
                <a:gd name="T109" fmla="*/ 2147483647 h 275"/>
                <a:gd name="T110" fmla="*/ 2147483647 w 293"/>
                <a:gd name="T111" fmla="*/ 2147483647 h 275"/>
                <a:gd name="T112" fmla="*/ 2147483647 w 293"/>
                <a:gd name="T113" fmla="*/ 2147483647 h 275"/>
                <a:gd name="T114" fmla="*/ 2147483647 w 293"/>
                <a:gd name="T115" fmla="*/ 2147483647 h 275"/>
                <a:gd name="T116" fmla="*/ 2147483647 w 293"/>
                <a:gd name="T117" fmla="*/ 2147483647 h 275"/>
                <a:gd name="T118" fmla="*/ 2147483647 w 293"/>
                <a:gd name="T119" fmla="*/ 2147483647 h 275"/>
                <a:gd name="T120" fmla="*/ 2147483647 w 293"/>
                <a:gd name="T121" fmla="*/ 2147483647 h 275"/>
                <a:gd name="T122" fmla="*/ 2147483647 w 293"/>
                <a:gd name="T123" fmla="*/ 0 h 275"/>
                <a:gd name="T124" fmla="*/ 2147483647 w 293"/>
                <a:gd name="T125" fmla="*/ 0 h 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3" h="275">
                  <a:moveTo>
                    <a:pt x="70" y="137"/>
                  </a:moveTo>
                  <a:lnTo>
                    <a:pt x="71" y="120"/>
                  </a:lnTo>
                  <a:lnTo>
                    <a:pt x="75" y="105"/>
                  </a:lnTo>
                  <a:lnTo>
                    <a:pt x="77" y="97"/>
                  </a:lnTo>
                  <a:lnTo>
                    <a:pt x="81" y="91"/>
                  </a:lnTo>
                  <a:lnTo>
                    <a:pt x="84" y="84"/>
                  </a:lnTo>
                  <a:lnTo>
                    <a:pt x="89" y="78"/>
                  </a:lnTo>
                  <a:lnTo>
                    <a:pt x="92" y="73"/>
                  </a:lnTo>
                  <a:lnTo>
                    <a:pt x="99" y="68"/>
                  </a:lnTo>
                  <a:lnTo>
                    <a:pt x="104" y="64"/>
                  </a:lnTo>
                  <a:lnTo>
                    <a:pt x="110" y="60"/>
                  </a:lnTo>
                  <a:lnTo>
                    <a:pt x="116" y="58"/>
                  </a:lnTo>
                  <a:lnTo>
                    <a:pt x="124" y="55"/>
                  </a:lnTo>
                  <a:lnTo>
                    <a:pt x="132" y="54"/>
                  </a:lnTo>
                  <a:lnTo>
                    <a:pt x="139" y="54"/>
                  </a:lnTo>
                  <a:lnTo>
                    <a:pt x="154" y="54"/>
                  </a:lnTo>
                  <a:lnTo>
                    <a:pt x="162" y="54"/>
                  </a:lnTo>
                  <a:lnTo>
                    <a:pt x="170" y="55"/>
                  </a:lnTo>
                  <a:lnTo>
                    <a:pt x="177" y="58"/>
                  </a:lnTo>
                  <a:lnTo>
                    <a:pt x="183" y="60"/>
                  </a:lnTo>
                  <a:lnTo>
                    <a:pt x="190" y="64"/>
                  </a:lnTo>
                  <a:lnTo>
                    <a:pt x="196" y="68"/>
                  </a:lnTo>
                  <a:lnTo>
                    <a:pt x="201" y="73"/>
                  </a:lnTo>
                  <a:lnTo>
                    <a:pt x="206" y="78"/>
                  </a:lnTo>
                  <a:lnTo>
                    <a:pt x="210" y="84"/>
                  </a:lnTo>
                  <a:lnTo>
                    <a:pt x="214" y="91"/>
                  </a:lnTo>
                  <a:lnTo>
                    <a:pt x="216" y="97"/>
                  </a:lnTo>
                  <a:lnTo>
                    <a:pt x="219" y="105"/>
                  </a:lnTo>
                  <a:lnTo>
                    <a:pt x="223" y="120"/>
                  </a:lnTo>
                  <a:lnTo>
                    <a:pt x="224" y="137"/>
                  </a:lnTo>
                  <a:lnTo>
                    <a:pt x="223" y="155"/>
                  </a:lnTo>
                  <a:lnTo>
                    <a:pt x="219" y="170"/>
                  </a:lnTo>
                  <a:lnTo>
                    <a:pt x="216" y="178"/>
                  </a:lnTo>
                  <a:lnTo>
                    <a:pt x="214" y="185"/>
                  </a:lnTo>
                  <a:lnTo>
                    <a:pt x="210" y="192"/>
                  </a:lnTo>
                  <a:lnTo>
                    <a:pt x="206" y="197"/>
                  </a:lnTo>
                  <a:lnTo>
                    <a:pt x="201" y="203"/>
                  </a:lnTo>
                  <a:lnTo>
                    <a:pt x="196" y="207"/>
                  </a:lnTo>
                  <a:lnTo>
                    <a:pt x="190" y="212"/>
                  </a:lnTo>
                  <a:lnTo>
                    <a:pt x="183" y="214"/>
                  </a:lnTo>
                  <a:lnTo>
                    <a:pt x="177" y="217"/>
                  </a:lnTo>
                  <a:lnTo>
                    <a:pt x="170" y="220"/>
                  </a:lnTo>
                  <a:lnTo>
                    <a:pt x="162" y="221"/>
                  </a:lnTo>
                  <a:lnTo>
                    <a:pt x="154" y="221"/>
                  </a:lnTo>
                  <a:lnTo>
                    <a:pt x="139" y="221"/>
                  </a:lnTo>
                  <a:lnTo>
                    <a:pt x="132" y="221"/>
                  </a:lnTo>
                  <a:lnTo>
                    <a:pt x="124" y="220"/>
                  </a:lnTo>
                  <a:lnTo>
                    <a:pt x="116" y="217"/>
                  </a:lnTo>
                  <a:lnTo>
                    <a:pt x="110" y="214"/>
                  </a:lnTo>
                  <a:lnTo>
                    <a:pt x="104" y="212"/>
                  </a:lnTo>
                  <a:lnTo>
                    <a:pt x="99" y="207"/>
                  </a:lnTo>
                  <a:lnTo>
                    <a:pt x="92" y="203"/>
                  </a:lnTo>
                  <a:lnTo>
                    <a:pt x="89" y="197"/>
                  </a:lnTo>
                  <a:lnTo>
                    <a:pt x="84" y="192"/>
                  </a:lnTo>
                  <a:lnTo>
                    <a:pt x="81" y="185"/>
                  </a:lnTo>
                  <a:lnTo>
                    <a:pt x="77" y="178"/>
                  </a:lnTo>
                  <a:lnTo>
                    <a:pt x="75" y="170"/>
                  </a:lnTo>
                  <a:lnTo>
                    <a:pt x="71" y="155"/>
                  </a:lnTo>
                  <a:lnTo>
                    <a:pt x="70" y="137"/>
                  </a:lnTo>
                  <a:close/>
                  <a:moveTo>
                    <a:pt x="135" y="0"/>
                  </a:moveTo>
                  <a:lnTo>
                    <a:pt x="122" y="0"/>
                  </a:lnTo>
                  <a:lnTo>
                    <a:pt x="108" y="2"/>
                  </a:lnTo>
                  <a:lnTo>
                    <a:pt x="94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8" y="21"/>
                  </a:lnTo>
                  <a:lnTo>
                    <a:pt x="48" y="29"/>
                  </a:lnTo>
                  <a:lnTo>
                    <a:pt x="38" y="38"/>
                  </a:lnTo>
                  <a:lnTo>
                    <a:pt x="29" y="48"/>
                  </a:lnTo>
                  <a:lnTo>
                    <a:pt x="22" y="58"/>
                  </a:lnTo>
                  <a:lnTo>
                    <a:pt x="15" y="69"/>
                  </a:lnTo>
                  <a:lnTo>
                    <a:pt x="10" y="82"/>
                  </a:lnTo>
                  <a:lnTo>
                    <a:pt x="7" y="95"/>
                  </a:lnTo>
                  <a:lnTo>
                    <a:pt x="3" y="108"/>
                  </a:lnTo>
                  <a:lnTo>
                    <a:pt x="2" y="122"/>
                  </a:lnTo>
                  <a:lnTo>
                    <a:pt x="0" y="137"/>
                  </a:lnTo>
                  <a:lnTo>
                    <a:pt x="2" y="153"/>
                  </a:lnTo>
                  <a:lnTo>
                    <a:pt x="3" y="166"/>
                  </a:lnTo>
                  <a:lnTo>
                    <a:pt x="7" y="180"/>
                  </a:lnTo>
                  <a:lnTo>
                    <a:pt x="10" y="193"/>
                  </a:lnTo>
                  <a:lnTo>
                    <a:pt x="15" y="206"/>
                  </a:lnTo>
                  <a:lnTo>
                    <a:pt x="22" y="217"/>
                  </a:lnTo>
                  <a:lnTo>
                    <a:pt x="29" y="227"/>
                  </a:lnTo>
                  <a:lnTo>
                    <a:pt x="38" y="237"/>
                  </a:lnTo>
                  <a:lnTo>
                    <a:pt x="48" y="246"/>
                  </a:lnTo>
                  <a:lnTo>
                    <a:pt x="58" y="254"/>
                  </a:lnTo>
                  <a:lnTo>
                    <a:pt x="70" y="260"/>
                  </a:lnTo>
                  <a:lnTo>
                    <a:pt x="81" y="265"/>
                  </a:lnTo>
                  <a:lnTo>
                    <a:pt x="94" y="270"/>
                  </a:lnTo>
                  <a:lnTo>
                    <a:pt x="108" y="273"/>
                  </a:lnTo>
                  <a:lnTo>
                    <a:pt x="122" y="275"/>
                  </a:lnTo>
                  <a:lnTo>
                    <a:pt x="135" y="275"/>
                  </a:lnTo>
                  <a:lnTo>
                    <a:pt x="158" y="275"/>
                  </a:lnTo>
                  <a:lnTo>
                    <a:pt x="173" y="275"/>
                  </a:lnTo>
                  <a:lnTo>
                    <a:pt x="187" y="273"/>
                  </a:lnTo>
                  <a:lnTo>
                    <a:pt x="200" y="270"/>
                  </a:lnTo>
                  <a:lnTo>
                    <a:pt x="212" y="265"/>
                  </a:lnTo>
                  <a:lnTo>
                    <a:pt x="225" y="260"/>
                  </a:lnTo>
                  <a:lnTo>
                    <a:pt x="236" y="254"/>
                  </a:lnTo>
                  <a:lnTo>
                    <a:pt x="247" y="246"/>
                  </a:lnTo>
                  <a:lnTo>
                    <a:pt x="255" y="237"/>
                  </a:lnTo>
                  <a:lnTo>
                    <a:pt x="264" y="227"/>
                  </a:lnTo>
                  <a:lnTo>
                    <a:pt x="272" y="217"/>
                  </a:lnTo>
                  <a:lnTo>
                    <a:pt x="278" y="206"/>
                  </a:lnTo>
                  <a:lnTo>
                    <a:pt x="283" y="193"/>
                  </a:lnTo>
                  <a:lnTo>
                    <a:pt x="288" y="180"/>
                  </a:lnTo>
                  <a:lnTo>
                    <a:pt x="291" y="166"/>
                  </a:lnTo>
                  <a:lnTo>
                    <a:pt x="293" y="153"/>
                  </a:lnTo>
                  <a:lnTo>
                    <a:pt x="293" y="137"/>
                  </a:lnTo>
                  <a:lnTo>
                    <a:pt x="293" y="122"/>
                  </a:lnTo>
                  <a:lnTo>
                    <a:pt x="291" y="108"/>
                  </a:lnTo>
                  <a:lnTo>
                    <a:pt x="288" y="95"/>
                  </a:lnTo>
                  <a:lnTo>
                    <a:pt x="283" y="82"/>
                  </a:lnTo>
                  <a:lnTo>
                    <a:pt x="278" y="69"/>
                  </a:lnTo>
                  <a:lnTo>
                    <a:pt x="272" y="58"/>
                  </a:lnTo>
                  <a:lnTo>
                    <a:pt x="264" y="48"/>
                  </a:lnTo>
                  <a:lnTo>
                    <a:pt x="255" y="38"/>
                  </a:lnTo>
                  <a:lnTo>
                    <a:pt x="247" y="29"/>
                  </a:lnTo>
                  <a:lnTo>
                    <a:pt x="236" y="21"/>
                  </a:lnTo>
                  <a:lnTo>
                    <a:pt x="225" y="15"/>
                  </a:lnTo>
                  <a:lnTo>
                    <a:pt x="212" y="10"/>
                  </a:lnTo>
                  <a:lnTo>
                    <a:pt x="200" y="5"/>
                  </a:lnTo>
                  <a:lnTo>
                    <a:pt x="187" y="2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080"/>
            <p:cNvSpPr>
              <a:spLocks/>
            </p:cNvSpPr>
            <p:nvPr userDrawn="1"/>
          </p:nvSpPr>
          <p:spPr bwMode="auto">
            <a:xfrm>
              <a:off x="1393825" y="847477"/>
              <a:ext cx="130175" cy="139700"/>
            </a:xfrm>
            <a:custGeom>
              <a:avLst/>
              <a:gdLst>
                <a:gd name="T0" fmla="*/ 0 w 246"/>
                <a:gd name="T1" fmla="*/ 0 h 264"/>
                <a:gd name="T2" fmla="*/ 2147483647 w 246"/>
                <a:gd name="T3" fmla="*/ 2147483647 h 264"/>
                <a:gd name="T4" fmla="*/ 2147483647 w 246"/>
                <a:gd name="T5" fmla="*/ 2147483647 h 264"/>
                <a:gd name="T6" fmla="*/ 2147483647 w 246"/>
                <a:gd name="T7" fmla="*/ 2147483647 h 264"/>
                <a:gd name="T8" fmla="*/ 2147483647 w 246"/>
                <a:gd name="T9" fmla="*/ 2147483647 h 264"/>
                <a:gd name="T10" fmla="*/ 2147483647 w 246"/>
                <a:gd name="T11" fmla="*/ 2147483647 h 264"/>
                <a:gd name="T12" fmla="*/ 2147483647 w 246"/>
                <a:gd name="T13" fmla="*/ 2147483647 h 264"/>
                <a:gd name="T14" fmla="*/ 2147483647 w 246"/>
                <a:gd name="T15" fmla="*/ 2147483647 h 264"/>
                <a:gd name="T16" fmla="*/ 2147483647 w 246"/>
                <a:gd name="T17" fmla="*/ 2147483647 h 264"/>
                <a:gd name="T18" fmla="*/ 2147483647 w 246"/>
                <a:gd name="T19" fmla="*/ 2147483647 h 264"/>
                <a:gd name="T20" fmla="*/ 2147483647 w 246"/>
                <a:gd name="T21" fmla="*/ 2147483647 h 264"/>
                <a:gd name="T22" fmla="*/ 2147483647 w 246"/>
                <a:gd name="T23" fmla="*/ 2147483647 h 264"/>
                <a:gd name="T24" fmla="*/ 2147483647 w 246"/>
                <a:gd name="T25" fmla="*/ 2147483647 h 264"/>
                <a:gd name="T26" fmla="*/ 2147483647 w 246"/>
                <a:gd name="T27" fmla="*/ 2147483647 h 264"/>
                <a:gd name="T28" fmla="*/ 2147483647 w 246"/>
                <a:gd name="T29" fmla="*/ 2147483647 h 264"/>
                <a:gd name="T30" fmla="*/ 2147483647 w 246"/>
                <a:gd name="T31" fmla="*/ 2147483647 h 264"/>
                <a:gd name="T32" fmla="*/ 2147483647 w 246"/>
                <a:gd name="T33" fmla="*/ 2147483647 h 264"/>
                <a:gd name="T34" fmla="*/ 2147483647 w 246"/>
                <a:gd name="T35" fmla="*/ 2147483647 h 264"/>
                <a:gd name="T36" fmla="*/ 2147483647 w 246"/>
                <a:gd name="T37" fmla="*/ 2147483647 h 264"/>
                <a:gd name="T38" fmla="*/ 2147483647 w 246"/>
                <a:gd name="T39" fmla="*/ 2147483647 h 264"/>
                <a:gd name="T40" fmla="*/ 2147483647 w 246"/>
                <a:gd name="T41" fmla="*/ 2147483647 h 264"/>
                <a:gd name="T42" fmla="*/ 2147483647 w 246"/>
                <a:gd name="T43" fmla="*/ 2147483647 h 264"/>
                <a:gd name="T44" fmla="*/ 2147483647 w 246"/>
                <a:gd name="T45" fmla="*/ 2147483647 h 264"/>
                <a:gd name="T46" fmla="*/ 2147483647 w 246"/>
                <a:gd name="T47" fmla="*/ 0 h 264"/>
                <a:gd name="T48" fmla="*/ 0 w 246"/>
                <a:gd name="T49" fmla="*/ 0 h 2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6" h="264">
                  <a:moveTo>
                    <a:pt x="0" y="0"/>
                  </a:moveTo>
                  <a:lnTo>
                    <a:pt x="8" y="39"/>
                  </a:lnTo>
                  <a:lnTo>
                    <a:pt x="9" y="43"/>
                  </a:lnTo>
                  <a:lnTo>
                    <a:pt x="11" y="47"/>
                  </a:lnTo>
                  <a:lnTo>
                    <a:pt x="14" y="51"/>
                  </a:lnTo>
                  <a:lnTo>
                    <a:pt x="16" y="53"/>
                  </a:lnTo>
                  <a:lnTo>
                    <a:pt x="20" y="56"/>
                  </a:lnTo>
                  <a:lnTo>
                    <a:pt x="24" y="57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91" y="58"/>
                  </a:lnTo>
                  <a:lnTo>
                    <a:pt x="91" y="264"/>
                  </a:lnTo>
                  <a:lnTo>
                    <a:pt x="155" y="264"/>
                  </a:lnTo>
                  <a:lnTo>
                    <a:pt x="155" y="58"/>
                  </a:lnTo>
                  <a:lnTo>
                    <a:pt x="215" y="58"/>
                  </a:lnTo>
                  <a:lnTo>
                    <a:pt x="218" y="58"/>
                  </a:lnTo>
                  <a:lnTo>
                    <a:pt x="222" y="57"/>
                  </a:lnTo>
                  <a:lnTo>
                    <a:pt x="226" y="56"/>
                  </a:lnTo>
                  <a:lnTo>
                    <a:pt x="229" y="53"/>
                  </a:lnTo>
                  <a:lnTo>
                    <a:pt x="232" y="51"/>
                  </a:lnTo>
                  <a:lnTo>
                    <a:pt x="235" y="47"/>
                  </a:lnTo>
                  <a:lnTo>
                    <a:pt x="236" y="43"/>
                  </a:lnTo>
                  <a:lnTo>
                    <a:pt x="237" y="39"/>
                  </a:lnTo>
                  <a:lnTo>
                    <a:pt x="2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1081"/>
            <p:cNvSpPr>
              <a:spLocks/>
            </p:cNvSpPr>
            <p:nvPr userDrawn="1"/>
          </p:nvSpPr>
          <p:spPr bwMode="auto">
            <a:xfrm>
              <a:off x="2441576" y="847477"/>
              <a:ext cx="134938" cy="139700"/>
            </a:xfrm>
            <a:custGeom>
              <a:avLst/>
              <a:gdLst>
                <a:gd name="T0" fmla="*/ 2147483647 w 254"/>
                <a:gd name="T1" fmla="*/ 0 h 264"/>
                <a:gd name="T2" fmla="*/ 2147483647 w 254"/>
                <a:gd name="T3" fmla="*/ 2147483647 h 264"/>
                <a:gd name="T4" fmla="*/ 2147483647 w 254"/>
                <a:gd name="T5" fmla="*/ 2147483647 h 264"/>
                <a:gd name="T6" fmla="*/ 2147483647 w 254"/>
                <a:gd name="T7" fmla="*/ 0 h 264"/>
                <a:gd name="T8" fmla="*/ 0 w 254"/>
                <a:gd name="T9" fmla="*/ 0 h 264"/>
                <a:gd name="T10" fmla="*/ 0 w 254"/>
                <a:gd name="T11" fmla="*/ 2147483647 h 264"/>
                <a:gd name="T12" fmla="*/ 2147483647 w 254"/>
                <a:gd name="T13" fmla="*/ 2147483647 h 264"/>
                <a:gd name="T14" fmla="*/ 2147483647 w 254"/>
                <a:gd name="T15" fmla="*/ 2147483647 h 264"/>
                <a:gd name="T16" fmla="*/ 2147483647 w 254"/>
                <a:gd name="T17" fmla="*/ 2147483647 h 264"/>
                <a:gd name="T18" fmla="*/ 2147483647 w 254"/>
                <a:gd name="T19" fmla="*/ 2147483647 h 264"/>
                <a:gd name="T20" fmla="*/ 2147483647 w 254"/>
                <a:gd name="T21" fmla="*/ 2147483647 h 264"/>
                <a:gd name="T22" fmla="*/ 2147483647 w 254"/>
                <a:gd name="T23" fmla="*/ 0 h 264"/>
                <a:gd name="T24" fmla="*/ 2147483647 w 254"/>
                <a:gd name="T25" fmla="*/ 0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4" h="264">
                  <a:moveTo>
                    <a:pt x="190" y="0"/>
                  </a:moveTo>
                  <a:lnTo>
                    <a:pt x="190" y="105"/>
                  </a:lnTo>
                  <a:lnTo>
                    <a:pt x="65" y="105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65" y="264"/>
                  </a:lnTo>
                  <a:lnTo>
                    <a:pt x="65" y="160"/>
                  </a:lnTo>
                  <a:lnTo>
                    <a:pt x="190" y="160"/>
                  </a:lnTo>
                  <a:lnTo>
                    <a:pt x="190" y="264"/>
                  </a:lnTo>
                  <a:lnTo>
                    <a:pt x="254" y="264"/>
                  </a:lnTo>
                  <a:lnTo>
                    <a:pt x="254" y="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1082"/>
            <p:cNvSpPr>
              <a:spLocks noEditPoints="1"/>
            </p:cNvSpPr>
            <p:nvPr userDrawn="1"/>
          </p:nvSpPr>
          <p:spPr bwMode="auto">
            <a:xfrm>
              <a:off x="1663700" y="844302"/>
              <a:ext cx="149225" cy="142875"/>
            </a:xfrm>
            <a:custGeom>
              <a:avLst/>
              <a:gdLst>
                <a:gd name="T0" fmla="*/ 2147483647 w 282"/>
                <a:gd name="T1" fmla="*/ 2147483647 h 270"/>
                <a:gd name="T2" fmla="*/ 2147483647 w 282"/>
                <a:gd name="T3" fmla="*/ 2147483647 h 270"/>
                <a:gd name="T4" fmla="*/ 2147483647 w 282"/>
                <a:gd name="T5" fmla="*/ 2147483647 h 270"/>
                <a:gd name="T6" fmla="*/ 2147483647 w 282"/>
                <a:gd name="T7" fmla="*/ 2147483647 h 270"/>
                <a:gd name="T8" fmla="*/ 2147483647 w 282"/>
                <a:gd name="T9" fmla="*/ 2147483647 h 270"/>
                <a:gd name="T10" fmla="*/ 2147483647 w 282"/>
                <a:gd name="T11" fmla="*/ 2147483647 h 270"/>
                <a:gd name="T12" fmla="*/ 2147483647 w 282"/>
                <a:gd name="T13" fmla="*/ 2147483647 h 270"/>
                <a:gd name="T14" fmla="*/ 2147483647 w 282"/>
                <a:gd name="T15" fmla="*/ 2147483647 h 270"/>
                <a:gd name="T16" fmla="*/ 2147483647 w 282"/>
                <a:gd name="T17" fmla="*/ 2147483647 h 270"/>
                <a:gd name="T18" fmla="*/ 2147483647 w 282"/>
                <a:gd name="T19" fmla="*/ 2147483647 h 270"/>
                <a:gd name="T20" fmla="*/ 2147483647 w 282"/>
                <a:gd name="T21" fmla="*/ 2147483647 h 270"/>
                <a:gd name="T22" fmla="*/ 2147483647 w 282"/>
                <a:gd name="T23" fmla="*/ 2147483647 h 270"/>
                <a:gd name="T24" fmla="*/ 2147483647 w 282"/>
                <a:gd name="T25" fmla="*/ 2147483647 h 270"/>
                <a:gd name="T26" fmla="*/ 2147483647 w 282"/>
                <a:gd name="T27" fmla="*/ 2147483647 h 270"/>
                <a:gd name="T28" fmla="*/ 2147483647 w 282"/>
                <a:gd name="T29" fmla="*/ 2147483647 h 270"/>
                <a:gd name="T30" fmla="*/ 2147483647 w 282"/>
                <a:gd name="T31" fmla="*/ 2147483647 h 270"/>
                <a:gd name="T32" fmla="*/ 2147483647 w 282"/>
                <a:gd name="T33" fmla="*/ 0 h 270"/>
                <a:gd name="T34" fmla="*/ 2147483647 w 282"/>
                <a:gd name="T35" fmla="*/ 0 h 270"/>
                <a:gd name="T36" fmla="*/ 2147483647 w 282"/>
                <a:gd name="T37" fmla="*/ 2147483647 h 270"/>
                <a:gd name="T38" fmla="*/ 2147483647 w 282"/>
                <a:gd name="T39" fmla="*/ 2147483647 h 270"/>
                <a:gd name="T40" fmla="*/ 2147483647 w 282"/>
                <a:gd name="T41" fmla="*/ 2147483647 h 270"/>
                <a:gd name="T42" fmla="*/ 2147483647 w 282"/>
                <a:gd name="T43" fmla="*/ 2147483647 h 270"/>
                <a:gd name="T44" fmla="*/ 2147483647 w 282"/>
                <a:gd name="T45" fmla="*/ 2147483647 h 270"/>
                <a:gd name="T46" fmla="*/ 2147483647 w 282"/>
                <a:gd name="T47" fmla="*/ 2147483647 h 270"/>
                <a:gd name="T48" fmla="*/ 0 w 282"/>
                <a:gd name="T49" fmla="*/ 2147483647 h 270"/>
                <a:gd name="T50" fmla="*/ 2147483647 w 282"/>
                <a:gd name="T51" fmla="*/ 2147483647 h 270"/>
                <a:gd name="T52" fmla="*/ 2147483647 w 282"/>
                <a:gd name="T53" fmla="*/ 2147483647 h 270"/>
                <a:gd name="T54" fmla="*/ 2147483647 w 282"/>
                <a:gd name="T55" fmla="*/ 2147483647 h 270"/>
                <a:gd name="T56" fmla="*/ 2147483647 w 282"/>
                <a:gd name="T57" fmla="*/ 2147483647 h 270"/>
                <a:gd name="T58" fmla="*/ 2147483647 w 282"/>
                <a:gd name="T59" fmla="*/ 2147483647 h 270"/>
                <a:gd name="T60" fmla="*/ 2147483647 w 282"/>
                <a:gd name="T61" fmla="*/ 2147483647 h 270"/>
                <a:gd name="T62" fmla="*/ 2147483647 w 282"/>
                <a:gd name="T63" fmla="*/ 2147483647 h 270"/>
                <a:gd name="T64" fmla="*/ 2147483647 w 282"/>
                <a:gd name="T65" fmla="*/ 2147483647 h 270"/>
                <a:gd name="T66" fmla="*/ 2147483647 w 282"/>
                <a:gd name="T67" fmla="*/ 2147483647 h 270"/>
                <a:gd name="T68" fmla="*/ 2147483647 w 282"/>
                <a:gd name="T69" fmla="*/ 2147483647 h 270"/>
                <a:gd name="T70" fmla="*/ 2147483647 w 282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2" h="270">
                  <a:moveTo>
                    <a:pt x="91" y="155"/>
                  </a:moveTo>
                  <a:lnTo>
                    <a:pt x="108" y="86"/>
                  </a:lnTo>
                  <a:lnTo>
                    <a:pt x="109" y="81"/>
                  </a:lnTo>
                  <a:lnTo>
                    <a:pt x="110" y="77"/>
                  </a:lnTo>
                  <a:lnTo>
                    <a:pt x="113" y="72"/>
                  </a:lnTo>
                  <a:lnTo>
                    <a:pt x="117" y="67"/>
                  </a:lnTo>
                  <a:lnTo>
                    <a:pt x="122" y="63"/>
                  </a:lnTo>
                  <a:lnTo>
                    <a:pt x="127" y="60"/>
                  </a:lnTo>
                  <a:lnTo>
                    <a:pt x="133" y="58"/>
                  </a:lnTo>
                  <a:lnTo>
                    <a:pt x="142" y="57"/>
                  </a:lnTo>
                  <a:lnTo>
                    <a:pt x="149" y="58"/>
                  </a:lnTo>
                  <a:lnTo>
                    <a:pt x="156" y="60"/>
                  </a:lnTo>
                  <a:lnTo>
                    <a:pt x="162" y="63"/>
                  </a:lnTo>
                  <a:lnTo>
                    <a:pt x="166" y="67"/>
                  </a:lnTo>
                  <a:lnTo>
                    <a:pt x="170" y="72"/>
                  </a:lnTo>
                  <a:lnTo>
                    <a:pt x="172" y="77"/>
                  </a:lnTo>
                  <a:lnTo>
                    <a:pt x="175" y="81"/>
                  </a:lnTo>
                  <a:lnTo>
                    <a:pt x="176" y="86"/>
                  </a:lnTo>
                  <a:lnTo>
                    <a:pt x="191" y="155"/>
                  </a:lnTo>
                  <a:lnTo>
                    <a:pt x="91" y="155"/>
                  </a:lnTo>
                  <a:close/>
                  <a:moveTo>
                    <a:pt x="239" y="73"/>
                  </a:moveTo>
                  <a:lnTo>
                    <a:pt x="234" y="58"/>
                  </a:lnTo>
                  <a:lnTo>
                    <a:pt x="228" y="43"/>
                  </a:lnTo>
                  <a:lnTo>
                    <a:pt x="224" y="36"/>
                  </a:lnTo>
                  <a:lnTo>
                    <a:pt x="220" y="30"/>
                  </a:lnTo>
                  <a:lnTo>
                    <a:pt x="215" y="25"/>
                  </a:lnTo>
                  <a:lnTo>
                    <a:pt x="209" y="20"/>
                  </a:lnTo>
                  <a:lnTo>
                    <a:pt x="202" y="15"/>
                  </a:lnTo>
                  <a:lnTo>
                    <a:pt x="196" y="11"/>
                  </a:lnTo>
                  <a:lnTo>
                    <a:pt x="189" y="7"/>
                  </a:lnTo>
                  <a:lnTo>
                    <a:pt x="181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2" y="0"/>
                  </a:lnTo>
                  <a:lnTo>
                    <a:pt x="142" y="0"/>
                  </a:lnTo>
                  <a:lnTo>
                    <a:pt x="132" y="0"/>
                  </a:lnTo>
                  <a:lnTo>
                    <a:pt x="122" y="1"/>
                  </a:lnTo>
                  <a:lnTo>
                    <a:pt x="113" y="2"/>
                  </a:lnTo>
                  <a:lnTo>
                    <a:pt x="104" y="5"/>
                  </a:lnTo>
                  <a:lnTo>
                    <a:pt x="96" y="7"/>
                  </a:lnTo>
                  <a:lnTo>
                    <a:pt x="89" y="11"/>
                  </a:lnTo>
                  <a:lnTo>
                    <a:pt x="81" y="15"/>
                  </a:lnTo>
                  <a:lnTo>
                    <a:pt x="75" y="20"/>
                  </a:lnTo>
                  <a:lnTo>
                    <a:pt x="70" y="25"/>
                  </a:lnTo>
                  <a:lnTo>
                    <a:pt x="65" y="30"/>
                  </a:lnTo>
                  <a:lnTo>
                    <a:pt x="60" y="36"/>
                  </a:lnTo>
                  <a:lnTo>
                    <a:pt x="56" y="43"/>
                  </a:lnTo>
                  <a:lnTo>
                    <a:pt x="48" y="58"/>
                  </a:lnTo>
                  <a:lnTo>
                    <a:pt x="45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1" y="269"/>
                  </a:lnTo>
                  <a:lnTo>
                    <a:pt x="55" y="268"/>
                  </a:lnTo>
                  <a:lnTo>
                    <a:pt x="58" y="266"/>
                  </a:lnTo>
                  <a:lnTo>
                    <a:pt x="62" y="264"/>
                  </a:lnTo>
                  <a:lnTo>
                    <a:pt x="65" y="261"/>
                  </a:lnTo>
                  <a:lnTo>
                    <a:pt x="67" y="259"/>
                  </a:lnTo>
                  <a:lnTo>
                    <a:pt x="70" y="255"/>
                  </a:lnTo>
                  <a:lnTo>
                    <a:pt x="71" y="251"/>
                  </a:lnTo>
                  <a:lnTo>
                    <a:pt x="80" y="211"/>
                  </a:lnTo>
                  <a:lnTo>
                    <a:pt x="204" y="211"/>
                  </a:lnTo>
                  <a:lnTo>
                    <a:pt x="213" y="251"/>
                  </a:lnTo>
                  <a:lnTo>
                    <a:pt x="214" y="255"/>
                  </a:lnTo>
                  <a:lnTo>
                    <a:pt x="215" y="259"/>
                  </a:lnTo>
                  <a:lnTo>
                    <a:pt x="218" y="261"/>
                  </a:lnTo>
                  <a:lnTo>
                    <a:pt x="221" y="264"/>
                  </a:lnTo>
                  <a:lnTo>
                    <a:pt x="224" y="266"/>
                  </a:lnTo>
                  <a:lnTo>
                    <a:pt x="228" y="268"/>
                  </a:lnTo>
                  <a:lnTo>
                    <a:pt x="231" y="269"/>
                  </a:lnTo>
                  <a:lnTo>
                    <a:pt x="235" y="270"/>
                  </a:lnTo>
                  <a:lnTo>
                    <a:pt x="282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1083"/>
            <p:cNvSpPr>
              <a:spLocks noEditPoints="1"/>
            </p:cNvSpPr>
            <p:nvPr userDrawn="1"/>
          </p:nvSpPr>
          <p:spPr bwMode="auto">
            <a:xfrm>
              <a:off x="2278064" y="844302"/>
              <a:ext cx="147637" cy="142875"/>
            </a:xfrm>
            <a:custGeom>
              <a:avLst/>
              <a:gdLst>
                <a:gd name="T0" fmla="*/ 2147483647 w 281"/>
                <a:gd name="T1" fmla="*/ 2147483647 h 270"/>
                <a:gd name="T2" fmla="*/ 2147483647 w 281"/>
                <a:gd name="T3" fmla="*/ 2147483647 h 270"/>
                <a:gd name="T4" fmla="*/ 2147483647 w 281"/>
                <a:gd name="T5" fmla="*/ 2147483647 h 270"/>
                <a:gd name="T6" fmla="*/ 2147483647 w 281"/>
                <a:gd name="T7" fmla="*/ 2147483647 h 270"/>
                <a:gd name="T8" fmla="*/ 2147483647 w 281"/>
                <a:gd name="T9" fmla="*/ 2147483647 h 270"/>
                <a:gd name="T10" fmla="*/ 2147483647 w 281"/>
                <a:gd name="T11" fmla="*/ 2147483647 h 270"/>
                <a:gd name="T12" fmla="*/ 2147483647 w 281"/>
                <a:gd name="T13" fmla="*/ 2147483647 h 270"/>
                <a:gd name="T14" fmla="*/ 2147483647 w 281"/>
                <a:gd name="T15" fmla="*/ 2147483647 h 270"/>
                <a:gd name="T16" fmla="*/ 2147483647 w 281"/>
                <a:gd name="T17" fmla="*/ 2147483647 h 270"/>
                <a:gd name="T18" fmla="*/ 2147483647 w 281"/>
                <a:gd name="T19" fmla="*/ 2147483647 h 270"/>
                <a:gd name="T20" fmla="*/ 2147483647 w 281"/>
                <a:gd name="T21" fmla="*/ 2147483647 h 270"/>
                <a:gd name="T22" fmla="*/ 2147483647 w 281"/>
                <a:gd name="T23" fmla="*/ 2147483647 h 270"/>
                <a:gd name="T24" fmla="*/ 2147483647 w 281"/>
                <a:gd name="T25" fmla="*/ 2147483647 h 270"/>
                <a:gd name="T26" fmla="*/ 2147483647 w 281"/>
                <a:gd name="T27" fmla="*/ 2147483647 h 270"/>
                <a:gd name="T28" fmla="*/ 2147483647 w 281"/>
                <a:gd name="T29" fmla="*/ 2147483647 h 270"/>
                <a:gd name="T30" fmla="*/ 2147483647 w 281"/>
                <a:gd name="T31" fmla="*/ 2147483647 h 270"/>
                <a:gd name="T32" fmla="*/ 2147483647 w 281"/>
                <a:gd name="T33" fmla="*/ 0 h 270"/>
                <a:gd name="T34" fmla="*/ 2147483647 w 281"/>
                <a:gd name="T35" fmla="*/ 0 h 270"/>
                <a:gd name="T36" fmla="*/ 2147483647 w 281"/>
                <a:gd name="T37" fmla="*/ 2147483647 h 270"/>
                <a:gd name="T38" fmla="*/ 2147483647 w 281"/>
                <a:gd name="T39" fmla="*/ 2147483647 h 270"/>
                <a:gd name="T40" fmla="*/ 2147483647 w 281"/>
                <a:gd name="T41" fmla="*/ 2147483647 h 270"/>
                <a:gd name="T42" fmla="*/ 2147483647 w 281"/>
                <a:gd name="T43" fmla="*/ 2147483647 h 270"/>
                <a:gd name="T44" fmla="*/ 2147483647 w 281"/>
                <a:gd name="T45" fmla="*/ 2147483647 h 270"/>
                <a:gd name="T46" fmla="*/ 2147483647 w 281"/>
                <a:gd name="T47" fmla="*/ 2147483647 h 270"/>
                <a:gd name="T48" fmla="*/ 0 w 281"/>
                <a:gd name="T49" fmla="*/ 2147483647 h 270"/>
                <a:gd name="T50" fmla="*/ 2147483647 w 281"/>
                <a:gd name="T51" fmla="*/ 2147483647 h 270"/>
                <a:gd name="T52" fmla="*/ 2147483647 w 281"/>
                <a:gd name="T53" fmla="*/ 2147483647 h 270"/>
                <a:gd name="T54" fmla="*/ 2147483647 w 281"/>
                <a:gd name="T55" fmla="*/ 2147483647 h 270"/>
                <a:gd name="T56" fmla="*/ 2147483647 w 281"/>
                <a:gd name="T57" fmla="*/ 2147483647 h 270"/>
                <a:gd name="T58" fmla="*/ 2147483647 w 281"/>
                <a:gd name="T59" fmla="*/ 2147483647 h 270"/>
                <a:gd name="T60" fmla="*/ 2147483647 w 281"/>
                <a:gd name="T61" fmla="*/ 2147483647 h 270"/>
                <a:gd name="T62" fmla="*/ 2147483647 w 281"/>
                <a:gd name="T63" fmla="*/ 2147483647 h 270"/>
                <a:gd name="T64" fmla="*/ 2147483647 w 281"/>
                <a:gd name="T65" fmla="*/ 2147483647 h 270"/>
                <a:gd name="T66" fmla="*/ 2147483647 w 281"/>
                <a:gd name="T67" fmla="*/ 2147483647 h 270"/>
                <a:gd name="T68" fmla="*/ 2147483647 w 281"/>
                <a:gd name="T69" fmla="*/ 2147483647 h 270"/>
                <a:gd name="T70" fmla="*/ 2147483647 w 281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270">
                  <a:moveTo>
                    <a:pt x="90" y="155"/>
                  </a:moveTo>
                  <a:lnTo>
                    <a:pt x="107" y="86"/>
                  </a:lnTo>
                  <a:lnTo>
                    <a:pt x="108" y="81"/>
                  </a:lnTo>
                  <a:lnTo>
                    <a:pt x="109" y="77"/>
                  </a:lnTo>
                  <a:lnTo>
                    <a:pt x="112" y="72"/>
                  </a:lnTo>
                  <a:lnTo>
                    <a:pt x="116" y="67"/>
                  </a:lnTo>
                  <a:lnTo>
                    <a:pt x="121" y="63"/>
                  </a:lnTo>
                  <a:lnTo>
                    <a:pt x="126" y="60"/>
                  </a:lnTo>
                  <a:lnTo>
                    <a:pt x="132" y="58"/>
                  </a:lnTo>
                  <a:lnTo>
                    <a:pt x="141" y="57"/>
                  </a:lnTo>
                  <a:lnTo>
                    <a:pt x="148" y="58"/>
                  </a:lnTo>
                  <a:lnTo>
                    <a:pt x="155" y="60"/>
                  </a:lnTo>
                  <a:lnTo>
                    <a:pt x="161" y="63"/>
                  </a:lnTo>
                  <a:lnTo>
                    <a:pt x="165" y="67"/>
                  </a:lnTo>
                  <a:lnTo>
                    <a:pt x="169" y="72"/>
                  </a:lnTo>
                  <a:lnTo>
                    <a:pt x="171" y="77"/>
                  </a:lnTo>
                  <a:lnTo>
                    <a:pt x="174" y="81"/>
                  </a:lnTo>
                  <a:lnTo>
                    <a:pt x="175" y="86"/>
                  </a:lnTo>
                  <a:lnTo>
                    <a:pt x="190" y="155"/>
                  </a:lnTo>
                  <a:lnTo>
                    <a:pt x="90" y="155"/>
                  </a:lnTo>
                  <a:close/>
                  <a:moveTo>
                    <a:pt x="238" y="73"/>
                  </a:moveTo>
                  <a:lnTo>
                    <a:pt x="233" y="58"/>
                  </a:lnTo>
                  <a:lnTo>
                    <a:pt x="227" y="43"/>
                  </a:lnTo>
                  <a:lnTo>
                    <a:pt x="223" y="36"/>
                  </a:lnTo>
                  <a:lnTo>
                    <a:pt x="219" y="30"/>
                  </a:lnTo>
                  <a:lnTo>
                    <a:pt x="214" y="25"/>
                  </a:lnTo>
                  <a:lnTo>
                    <a:pt x="208" y="20"/>
                  </a:lnTo>
                  <a:lnTo>
                    <a:pt x="202" y="15"/>
                  </a:lnTo>
                  <a:lnTo>
                    <a:pt x="195" y="11"/>
                  </a:lnTo>
                  <a:lnTo>
                    <a:pt x="188" y="7"/>
                  </a:lnTo>
                  <a:lnTo>
                    <a:pt x="180" y="5"/>
                  </a:lnTo>
                  <a:lnTo>
                    <a:pt x="171" y="2"/>
                  </a:lnTo>
                  <a:lnTo>
                    <a:pt x="161" y="1"/>
                  </a:lnTo>
                  <a:lnTo>
                    <a:pt x="151" y="0"/>
                  </a:lnTo>
                  <a:lnTo>
                    <a:pt x="141" y="0"/>
                  </a:lnTo>
                  <a:lnTo>
                    <a:pt x="131" y="0"/>
                  </a:lnTo>
                  <a:lnTo>
                    <a:pt x="121" y="1"/>
                  </a:lnTo>
                  <a:lnTo>
                    <a:pt x="112" y="2"/>
                  </a:lnTo>
                  <a:lnTo>
                    <a:pt x="103" y="5"/>
                  </a:lnTo>
                  <a:lnTo>
                    <a:pt x="95" y="7"/>
                  </a:lnTo>
                  <a:lnTo>
                    <a:pt x="88" y="11"/>
                  </a:lnTo>
                  <a:lnTo>
                    <a:pt x="80" y="15"/>
                  </a:lnTo>
                  <a:lnTo>
                    <a:pt x="74" y="20"/>
                  </a:lnTo>
                  <a:lnTo>
                    <a:pt x="69" y="25"/>
                  </a:lnTo>
                  <a:lnTo>
                    <a:pt x="64" y="30"/>
                  </a:lnTo>
                  <a:lnTo>
                    <a:pt x="59" y="36"/>
                  </a:lnTo>
                  <a:lnTo>
                    <a:pt x="55" y="43"/>
                  </a:lnTo>
                  <a:lnTo>
                    <a:pt x="47" y="58"/>
                  </a:lnTo>
                  <a:lnTo>
                    <a:pt x="44" y="73"/>
                  </a:lnTo>
                  <a:lnTo>
                    <a:pt x="0" y="270"/>
                  </a:lnTo>
                  <a:lnTo>
                    <a:pt x="46" y="270"/>
                  </a:lnTo>
                  <a:lnTo>
                    <a:pt x="50" y="269"/>
                  </a:lnTo>
                  <a:lnTo>
                    <a:pt x="54" y="268"/>
                  </a:lnTo>
                  <a:lnTo>
                    <a:pt x="58" y="266"/>
                  </a:lnTo>
                  <a:lnTo>
                    <a:pt x="61" y="264"/>
                  </a:lnTo>
                  <a:lnTo>
                    <a:pt x="64" y="261"/>
                  </a:lnTo>
                  <a:lnTo>
                    <a:pt x="66" y="259"/>
                  </a:lnTo>
                  <a:lnTo>
                    <a:pt x="69" y="255"/>
                  </a:lnTo>
                  <a:lnTo>
                    <a:pt x="70" y="251"/>
                  </a:lnTo>
                  <a:lnTo>
                    <a:pt x="79" y="211"/>
                  </a:lnTo>
                  <a:lnTo>
                    <a:pt x="203" y="211"/>
                  </a:lnTo>
                  <a:lnTo>
                    <a:pt x="212" y="251"/>
                  </a:lnTo>
                  <a:lnTo>
                    <a:pt x="213" y="255"/>
                  </a:lnTo>
                  <a:lnTo>
                    <a:pt x="214" y="259"/>
                  </a:lnTo>
                  <a:lnTo>
                    <a:pt x="217" y="261"/>
                  </a:lnTo>
                  <a:lnTo>
                    <a:pt x="220" y="264"/>
                  </a:lnTo>
                  <a:lnTo>
                    <a:pt x="223" y="266"/>
                  </a:lnTo>
                  <a:lnTo>
                    <a:pt x="227" y="268"/>
                  </a:lnTo>
                  <a:lnTo>
                    <a:pt x="231" y="269"/>
                  </a:lnTo>
                  <a:lnTo>
                    <a:pt x="234" y="270"/>
                  </a:lnTo>
                  <a:lnTo>
                    <a:pt x="281" y="270"/>
                  </a:lnTo>
                  <a:lnTo>
                    <a:pt x="238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1084"/>
            <p:cNvSpPr>
              <a:spLocks/>
            </p:cNvSpPr>
            <p:nvPr userDrawn="1"/>
          </p:nvSpPr>
          <p:spPr bwMode="auto">
            <a:xfrm>
              <a:off x="1268413" y="847477"/>
              <a:ext cx="134937" cy="139700"/>
            </a:xfrm>
            <a:custGeom>
              <a:avLst/>
              <a:gdLst>
                <a:gd name="T0" fmla="*/ 2147483647 w 255"/>
                <a:gd name="T1" fmla="*/ 2147483647 h 265"/>
                <a:gd name="T2" fmla="*/ 2147483647 w 255"/>
                <a:gd name="T3" fmla="*/ 2147483647 h 265"/>
                <a:gd name="T4" fmla="*/ 2147483647 w 255"/>
                <a:gd name="T5" fmla="*/ 2147483647 h 265"/>
                <a:gd name="T6" fmla="*/ 2147483647 w 255"/>
                <a:gd name="T7" fmla="*/ 2147483647 h 265"/>
                <a:gd name="T8" fmla="*/ 2147483647 w 255"/>
                <a:gd name="T9" fmla="*/ 2147483647 h 265"/>
                <a:gd name="T10" fmla="*/ 2147483647 w 255"/>
                <a:gd name="T11" fmla="*/ 2147483647 h 265"/>
                <a:gd name="T12" fmla="*/ 2147483647 w 255"/>
                <a:gd name="T13" fmla="*/ 2147483647 h 265"/>
                <a:gd name="T14" fmla="*/ 2147483647 w 255"/>
                <a:gd name="T15" fmla="*/ 2147483647 h 265"/>
                <a:gd name="T16" fmla="*/ 2147483647 w 255"/>
                <a:gd name="T17" fmla="*/ 2147483647 h 265"/>
                <a:gd name="T18" fmla="*/ 2147483647 w 255"/>
                <a:gd name="T19" fmla="*/ 2147483647 h 265"/>
                <a:gd name="T20" fmla="*/ 2147483647 w 255"/>
                <a:gd name="T21" fmla="*/ 2147483647 h 265"/>
                <a:gd name="T22" fmla="*/ 2147483647 w 255"/>
                <a:gd name="T23" fmla="*/ 2147483647 h 265"/>
                <a:gd name="T24" fmla="*/ 2147483647 w 255"/>
                <a:gd name="T25" fmla="*/ 2147483647 h 265"/>
                <a:gd name="T26" fmla="*/ 2147483647 w 255"/>
                <a:gd name="T27" fmla="*/ 2147483647 h 265"/>
                <a:gd name="T28" fmla="*/ 2147483647 w 255"/>
                <a:gd name="T29" fmla="*/ 2147483647 h 265"/>
                <a:gd name="T30" fmla="*/ 2147483647 w 255"/>
                <a:gd name="T31" fmla="*/ 2147483647 h 265"/>
                <a:gd name="T32" fmla="*/ 2147483647 w 255"/>
                <a:gd name="T33" fmla="*/ 2147483647 h 265"/>
                <a:gd name="T34" fmla="*/ 2147483647 w 255"/>
                <a:gd name="T35" fmla="*/ 0 h 265"/>
                <a:gd name="T36" fmla="*/ 2147483647 w 255"/>
                <a:gd name="T37" fmla="*/ 2147483647 h 265"/>
                <a:gd name="T38" fmla="*/ 2147483647 w 255"/>
                <a:gd name="T39" fmla="*/ 2147483647 h 265"/>
                <a:gd name="T40" fmla="*/ 2147483647 w 255"/>
                <a:gd name="T41" fmla="*/ 2147483647 h 265"/>
                <a:gd name="T42" fmla="*/ 2147483647 w 255"/>
                <a:gd name="T43" fmla="*/ 2147483647 h 265"/>
                <a:gd name="T44" fmla="*/ 2147483647 w 255"/>
                <a:gd name="T45" fmla="*/ 2147483647 h 265"/>
                <a:gd name="T46" fmla="*/ 2147483647 w 255"/>
                <a:gd name="T47" fmla="*/ 2147483647 h 265"/>
                <a:gd name="T48" fmla="*/ 2147483647 w 255"/>
                <a:gd name="T49" fmla="*/ 2147483647 h 265"/>
                <a:gd name="T50" fmla="*/ 2147483647 w 255"/>
                <a:gd name="T51" fmla="*/ 2147483647 h 265"/>
                <a:gd name="T52" fmla="*/ 2147483647 w 255"/>
                <a:gd name="T53" fmla="*/ 2147483647 h 265"/>
                <a:gd name="T54" fmla="*/ 2147483647 w 255"/>
                <a:gd name="T55" fmla="*/ 2147483647 h 265"/>
                <a:gd name="T56" fmla="*/ 2147483647 w 255"/>
                <a:gd name="T57" fmla="*/ 2147483647 h 265"/>
                <a:gd name="T58" fmla="*/ 2147483647 w 255"/>
                <a:gd name="T59" fmla="*/ 2147483647 h 265"/>
                <a:gd name="T60" fmla="*/ 2147483647 w 255"/>
                <a:gd name="T61" fmla="*/ 2147483647 h 265"/>
                <a:gd name="T62" fmla="*/ 2147483647 w 255"/>
                <a:gd name="T63" fmla="*/ 2147483647 h 265"/>
                <a:gd name="T64" fmla="*/ 2147483647 w 255"/>
                <a:gd name="T65" fmla="*/ 2147483647 h 265"/>
                <a:gd name="T66" fmla="*/ 2147483647 w 255"/>
                <a:gd name="T67" fmla="*/ 2147483647 h 265"/>
                <a:gd name="T68" fmla="*/ 2147483647 w 255"/>
                <a:gd name="T69" fmla="*/ 2147483647 h 265"/>
                <a:gd name="T70" fmla="*/ 2147483647 w 255"/>
                <a:gd name="T71" fmla="*/ 2147483647 h 265"/>
                <a:gd name="T72" fmla="*/ 2147483647 w 255"/>
                <a:gd name="T73" fmla="*/ 2147483647 h 265"/>
                <a:gd name="T74" fmla="*/ 2147483647 w 255"/>
                <a:gd name="T75" fmla="*/ 2147483647 h 265"/>
                <a:gd name="T76" fmla="*/ 2147483647 w 255"/>
                <a:gd name="T77" fmla="*/ 2147483647 h 265"/>
                <a:gd name="T78" fmla="*/ 2147483647 w 255"/>
                <a:gd name="T79" fmla="*/ 2147483647 h 265"/>
                <a:gd name="T80" fmla="*/ 2147483647 w 255"/>
                <a:gd name="T81" fmla="*/ 2147483647 h 265"/>
                <a:gd name="T82" fmla="*/ 2147483647 w 255"/>
                <a:gd name="T83" fmla="*/ 2147483647 h 26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55" h="265">
                  <a:moveTo>
                    <a:pt x="255" y="264"/>
                  </a:moveTo>
                  <a:lnTo>
                    <a:pt x="255" y="265"/>
                  </a:lnTo>
                  <a:lnTo>
                    <a:pt x="130" y="265"/>
                  </a:lnTo>
                  <a:lnTo>
                    <a:pt x="116" y="264"/>
                  </a:lnTo>
                  <a:lnTo>
                    <a:pt x="102" y="263"/>
                  </a:lnTo>
                  <a:lnTo>
                    <a:pt x="90" y="259"/>
                  </a:lnTo>
                  <a:lnTo>
                    <a:pt x="77" y="255"/>
                  </a:lnTo>
                  <a:lnTo>
                    <a:pt x="66" y="250"/>
                  </a:lnTo>
                  <a:lnTo>
                    <a:pt x="55" y="244"/>
                  </a:lnTo>
                  <a:lnTo>
                    <a:pt x="45" y="236"/>
                  </a:lnTo>
                  <a:lnTo>
                    <a:pt x="37" y="227"/>
                  </a:lnTo>
                  <a:lnTo>
                    <a:pt x="28" y="218"/>
                  </a:lnTo>
                  <a:lnTo>
                    <a:pt x="21" y="208"/>
                  </a:lnTo>
                  <a:lnTo>
                    <a:pt x="15" y="198"/>
                  </a:lnTo>
                  <a:lnTo>
                    <a:pt x="10" y="185"/>
                  </a:lnTo>
                  <a:lnTo>
                    <a:pt x="5" y="174"/>
                  </a:lnTo>
                  <a:lnTo>
                    <a:pt x="2" y="160"/>
                  </a:lnTo>
                  <a:lnTo>
                    <a:pt x="1" y="146"/>
                  </a:lnTo>
                  <a:lnTo>
                    <a:pt x="0" y="132"/>
                  </a:lnTo>
                  <a:lnTo>
                    <a:pt x="1" y="119"/>
                  </a:lnTo>
                  <a:lnTo>
                    <a:pt x="2" y="105"/>
                  </a:lnTo>
                  <a:lnTo>
                    <a:pt x="5" y="92"/>
                  </a:lnTo>
                  <a:lnTo>
                    <a:pt x="10" y="79"/>
                  </a:lnTo>
                  <a:lnTo>
                    <a:pt x="15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7" y="38"/>
                  </a:lnTo>
                  <a:lnTo>
                    <a:pt x="45" y="29"/>
                  </a:lnTo>
                  <a:lnTo>
                    <a:pt x="55" y="21"/>
                  </a:lnTo>
                  <a:lnTo>
                    <a:pt x="66" y="15"/>
                  </a:lnTo>
                  <a:lnTo>
                    <a:pt x="77" y="10"/>
                  </a:lnTo>
                  <a:lnTo>
                    <a:pt x="90" y="6"/>
                  </a:lnTo>
                  <a:lnTo>
                    <a:pt x="102" y="2"/>
                  </a:lnTo>
                  <a:lnTo>
                    <a:pt x="116" y="1"/>
                  </a:lnTo>
                  <a:lnTo>
                    <a:pt x="130" y="0"/>
                  </a:lnTo>
                  <a:lnTo>
                    <a:pt x="225" y="0"/>
                  </a:lnTo>
                  <a:lnTo>
                    <a:pt x="216" y="42"/>
                  </a:lnTo>
                  <a:lnTo>
                    <a:pt x="215" y="45"/>
                  </a:lnTo>
                  <a:lnTo>
                    <a:pt x="212" y="48"/>
                  </a:lnTo>
                  <a:lnTo>
                    <a:pt x="210" y="52"/>
                  </a:lnTo>
                  <a:lnTo>
                    <a:pt x="207" y="54"/>
                  </a:lnTo>
                  <a:lnTo>
                    <a:pt x="203" y="57"/>
                  </a:lnTo>
                  <a:lnTo>
                    <a:pt x="199" y="58"/>
                  </a:lnTo>
                  <a:lnTo>
                    <a:pt x="196" y="59"/>
                  </a:lnTo>
                  <a:lnTo>
                    <a:pt x="192" y="59"/>
                  </a:lnTo>
                  <a:lnTo>
                    <a:pt x="130" y="59"/>
                  </a:lnTo>
                  <a:lnTo>
                    <a:pt x="122" y="60"/>
                  </a:lnTo>
                  <a:lnTo>
                    <a:pt x="115" y="60"/>
                  </a:lnTo>
                  <a:lnTo>
                    <a:pt x="109" y="63"/>
                  </a:lnTo>
                  <a:lnTo>
                    <a:pt x="102" y="66"/>
                  </a:lnTo>
                  <a:lnTo>
                    <a:pt x="96" y="68"/>
                  </a:lnTo>
                  <a:lnTo>
                    <a:pt x="91" y="72"/>
                  </a:lnTo>
                  <a:lnTo>
                    <a:pt x="86" y="76"/>
                  </a:lnTo>
                  <a:lnTo>
                    <a:pt x="82" y="81"/>
                  </a:lnTo>
                  <a:lnTo>
                    <a:pt x="78" y="86"/>
                  </a:lnTo>
                  <a:lnTo>
                    <a:pt x="74" y="91"/>
                  </a:lnTo>
                  <a:lnTo>
                    <a:pt x="72" y="97"/>
                  </a:lnTo>
                  <a:lnTo>
                    <a:pt x="69" y="103"/>
                  </a:lnTo>
                  <a:lnTo>
                    <a:pt x="66" y="117"/>
                  </a:lnTo>
                  <a:lnTo>
                    <a:pt x="64" y="132"/>
                  </a:lnTo>
                  <a:lnTo>
                    <a:pt x="66" y="148"/>
                  </a:lnTo>
                  <a:lnTo>
                    <a:pt x="69" y="161"/>
                  </a:lnTo>
                  <a:lnTo>
                    <a:pt x="72" y="168"/>
                  </a:lnTo>
                  <a:lnTo>
                    <a:pt x="74" y="174"/>
                  </a:lnTo>
                  <a:lnTo>
                    <a:pt x="78" y="179"/>
                  </a:lnTo>
                  <a:lnTo>
                    <a:pt x="82" y="184"/>
                  </a:lnTo>
                  <a:lnTo>
                    <a:pt x="86" y="189"/>
                  </a:lnTo>
                  <a:lnTo>
                    <a:pt x="91" y="193"/>
                  </a:lnTo>
                  <a:lnTo>
                    <a:pt x="96" y="197"/>
                  </a:lnTo>
                  <a:lnTo>
                    <a:pt x="102" y="199"/>
                  </a:lnTo>
                  <a:lnTo>
                    <a:pt x="109" y="202"/>
                  </a:lnTo>
                  <a:lnTo>
                    <a:pt x="115" y="204"/>
                  </a:lnTo>
                  <a:lnTo>
                    <a:pt x="122" y="204"/>
                  </a:lnTo>
                  <a:lnTo>
                    <a:pt x="130" y="206"/>
                  </a:lnTo>
                  <a:lnTo>
                    <a:pt x="222" y="206"/>
                  </a:lnTo>
                  <a:lnTo>
                    <a:pt x="227" y="206"/>
                  </a:lnTo>
                  <a:lnTo>
                    <a:pt x="231" y="207"/>
                  </a:lnTo>
                  <a:lnTo>
                    <a:pt x="235" y="208"/>
                  </a:lnTo>
                  <a:lnTo>
                    <a:pt x="237" y="211"/>
                  </a:lnTo>
                  <a:lnTo>
                    <a:pt x="241" y="213"/>
                  </a:lnTo>
                  <a:lnTo>
                    <a:pt x="244" y="217"/>
                  </a:lnTo>
                  <a:lnTo>
                    <a:pt x="245" y="221"/>
                  </a:lnTo>
                  <a:lnTo>
                    <a:pt x="246" y="225"/>
                  </a:lnTo>
                  <a:lnTo>
                    <a:pt x="255" y="264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1085"/>
            <p:cNvSpPr>
              <a:spLocks noEditPoints="1"/>
            </p:cNvSpPr>
            <p:nvPr userDrawn="1"/>
          </p:nvSpPr>
          <p:spPr bwMode="auto">
            <a:xfrm>
              <a:off x="1531938" y="847477"/>
              <a:ext cx="134937" cy="139700"/>
            </a:xfrm>
            <a:custGeom>
              <a:avLst/>
              <a:gdLst>
                <a:gd name="T0" fmla="*/ 2147483647 w 257"/>
                <a:gd name="T1" fmla="*/ 2147483647 h 265"/>
                <a:gd name="T2" fmla="*/ 2147483647 w 257"/>
                <a:gd name="T3" fmla="*/ 2147483647 h 265"/>
                <a:gd name="T4" fmla="*/ 2147483647 w 257"/>
                <a:gd name="T5" fmla="*/ 2147483647 h 265"/>
                <a:gd name="T6" fmla="*/ 2147483647 w 257"/>
                <a:gd name="T7" fmla="*/ 2147483647 h 265"/>
                <a:gd name="T8" fmla="*/ 2147483647 w 257"/>
                <a:gd name="T9" fmla="*/ 2147483647 h 265"/>
                <a:gd name="T10" fmla="*/ 2147483647 w 257"/>
                <a:gd name="T11" fmla="*/ 2147483647 h 265"/>
                <a:gd name="T12" fmla="*/ 2147483647 w 257"/>
                <a:gd name="T13" fmla="*/ 2147483647 h 265"/>
                <a:gd name="T14" fmla="*/ 2147483647 w 257"/>
                <a:gd name="T15" fmla="*/ 2147483647 h 265"/>
                <a:gd name="T16" fmla="*/ 2147483647 w 257"/>
                <a:gd name="T17" fmla="*/ 2147483647 h 265"/>
                <a:gd name="T18" fmla="*/ 2147483647 w 257"/>
                <a:gd name="T19" fmla="*/ 2147483647 h 265"/>
                <a:gd name="T20" fmla="*/ 2147483647 w 257"/>
                <a:gd name="T21" fmla="*/ 2147483647 h 265"/>
                <a:gd name="T22" fmla="*/ 2147483647 w 257"/>
                <a:gd name="T23" fmla="*/ 2147483647 h 265"/>
                <a:gd name="T24" fmla="*/ 2147483647 w 257"/>
                <a:gd name="T25" fmla="*/ 2147483647 h 265"/>
                <a:gd name="T26" fmla="*/ 2147483647 w 257"/>
                <a:gd name="T27" fmla="*/ 2147483647 h 265"/>
                <a:gd name="T28" fmla="*/ 0 w 257"/>
                <a:gd name="T29" fmla="*/ 2147483647 h 265"/>
                <a:gd name="T30" fmla="*/ 2147483647 w 257"/>
                <a:gd name="T31" fmla="*/ 2147483647 h 265"/>
                <a:gd name="T32" fmla="*/ 2147483647 w 257"/>
                <a:gd name="T33" fmla="*/ 2147483647 h 265"/>
                <a:gd name="T34" fmla="*/ 2147483647 w 257"/>
                <a:gd name="T35" fmla="*/ 2147483647 h 265"/>
                <a:gd name="T36" fmla="*/ 2147483647 w 257"/>
                <a:gd name="T37" fmla="*/ 2147483647 h 265"/>
                <a:gd name="T38" fmla="*/ 2147483647 w 257"/>
                <a:gd name="T39" fmla="*/ 2147483647 h 265"/>
                <a:gd name="T40" fmla="*/ 2147483647 w 257"/>
                <a:gd name="T41" fmla="*/ 2147483647 h 265"/>
                <a:gd name="T42" fmla="*/ 2147483647 w 257"/>
                <a:gd name="T43" fmla="*/ 2147483647 h 265"/>
                <a:gd name="T44" fmla="*/ 2147483647 w 257"/>
                <a:gd name="T45" fmla="*/ 2147483647 h 265"/>
                <a:gd name="T46" fmla="*/ 2147483647 w 257"/>
                <a:gd name="T47" fmla="*/ 2147483647 h 265"/>
                <a:gd name="T48" fmla="*/ 2147483647 w 257"/>
                <a:gd name="T49" fmla="*/ 2147483647 h 265"/>
                <a:gd name="T50" fmla="*/ 2147483647 w 257"/>
                <a:gd name="T51" fmla="*/ 2147483647 h 265"/>
                <a:gd name="T52" fmla="*/ 2147483647 w 257"/>
                <a:gd name="T53" fmla="*/ 2147483647 h 265"/>
                <a:gd name="T54" fmla="*/ 2147483647 w 257"/>
                <a:gd name="T55" fmla="*/ 2147483647 h 265"/>
                <a:gd name="T56" fmla="*/ 2147483647 w 257"/>
                <a:gd name="T57" fmla="*/ 2147483647 h 265"/>
                <a:gd name="T58" fmla="*/ 2147483647 w 257"/>
                <a:gd name="T59" fmla="*/ 2147483647 h 265"/>
                <a:gd name="T60" fmla="*/ 2147483647 w 257"/>
                <a:gd name="T61" fmla="*/ 2147483647 h 265"/>
                <a:gd name="T62" fmla="*/ 2147483647 w 257"/>
                <a:gd name="T63" fmla="*/ 2147483647 h 265"/>
                <a:gd name="T64" fmla="*/ 2147483647 w 257"/>
                <a:gd name="T65" fmla="*/ 0 h 2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65">
                  <a:moveTo>
                    <a:pt x="158" y="139"/>
                  </a:moveTo>
                  <a:lnTo>
                    <a:pt x="65" y="139"/>
                  </a:lnTo>
                  <a:lnTo>
                    <a:pt x="65" y="59"/>
                  </a:lnTo>
                  <a:lnTo>
                    <a:pt x="158" y="59"/>
                  </a:lnTo>
                  <a:lnTo>
                    <a:pt x="163" y="60"/>
                  </a:lnTo>
                  <a:lnTo>
                    <a:pt x="170" y="63"/>
                  </a:lnTo>
                  <a:lnTo>
                    <a:pt x="176" y="66"/>
                  </a:lnTo>
                  <a:lnTo>
                    <a:pt x="181" y="71"/>
                  </a:lnTo>
                  <a:lnTo>
                    <a:pt x="185" y="76"/>
                  </a:lnTo>
                  <a:lnTo>
                    <a:pt x="189" y="82"/>
                  </a:lnTo>
                  <a:lnTo>
                    <a:pt x="191" y="91"/>
                  </a:lnTo>
                  <a:lnTo>
                    <a:pt x="192" y="100"/>
                  </a:lnTo>
                  <a:lnTo>
                    <a:pt x="191" y="108"/>
                  </a:lnTo>
                  <a:lnTo>
                    <a:pt x="189" y="116"/>
                  </a:lnTo>
                  <a:lnTo>
                    <a:pt x="185" y="122"/>
                  </a:lnTo>
                  <a:lnTo>
                    <a:pt x="181" y="129"/>
                  </a:lnTo>
                  <a:lnTo>
                    <a:pt x="176" y="132"/>
                  </a:lnTo>
                  <a:lnTo>
                    <a:pt x="170" y="136"/>
                  </a:lnTo>
                  <a:lnTo>
                    <a:pt x="163" y="138"/>
                  </a:lnTo>
                  <a:lnTo>
                    <a:pt x="158" y="139"/>
                  </a:lnTo>
                  <a:close/>
                  <a:moveTo>
                    <a:pt x="158" y="0"/>
                  </a:moveTo>
                  <a:lnTo>
                    <a:pt x="21" y="1"/>
                  </a:lnTo>
                  <a:lnTo>
                    <a:pt x="17" y="1"/>
                  </a:lnTo>
                  <a:lnTo>
                    <a:pt x="13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65"/>
                  </a:lnTo>
                  <a:lnTo>
                    <a:pt x="65" y="265"/>
                  </a:lnTo>
                  <a:lnTo>
                    <a:pt x="65" y="198"/>
                  </a:lnTo>
                  <a:lnTo>
                    <a:pt x="158" y="198"/>
                  </a:lnTo>
                  <a:lnTo>
                    <a:pt x="170" y="197"/>
                  </a:lnTo>
                  <a:lnTo>
                    <a:pt x="180" y="196"/>
                  </a:lnTo>
                  <a:lnTo>
                    <a:pt x="190" y="193"/>
                  </a:lnTo>
                  <a:lnTo>
                    <a:pt x="200" y="191"/>
                  </a:lnTo>
                  <a:lnTo>
                    <a:pt x="209" y="185"/>
                  </a:lnTo>
                  <a:lnTo>
                    <a:pt x="216" y="182"/>
                  </a:lnTo>
                  <a:lnTo>
                    <a:pt x="224" y="175"/>
                  </a:lnTo>
                  <a:lnTo>
                    <a:pt x="230" y="169"/>
                  </a:lnTo>
                  <a:lnTo>
                    <a:pt x="237" y="163"/>
                  </a:lnTo>
                  <a:lnTo>
                    <a:pt x="242" y="155"/>
                  </a:lnTo>
                  <a:lnTo>
                    <a:pt x="247" y="146"/>
                  </a:lnTo>
                  <a:lnTo>
                    <a:pt x="250" y="139"/>
                  </a:lnTo>
                  <a:lnTo>
                    <a:pt x="253" y="129"/>
                  </a:lnTo>
                  <a:lnTo>
                    <a:pt x="254" y="120"/>
                  </a:lnTo>
                  <a:lnTo>
                    <a:pt x="255" y="110"/>
                  </a:lnTo>
                  <a:lnTo>
                    <a:pt x="257" y="100"/>
                  </a:lnTo>
                  <a:lnTo>
                    <a:pt x="255" y="88"/>
                  </a:lnTo>
                  <a:lnTo>
                    <a:pt x="254" y="78"/>
                  </a:lnTo>
                  <a:lnTo>
                    <a:pt x="252" y="69"/>
                  </a:lnTo>
                  <a:lnTo>
                    <a:pt x="249" y="60"/>
                  </a:lnTo>
                  <a:lnTo>
                    <a:pt x="245" y="52"/>
                  </a:lnTo>
                  <a:lnTo>
                    <a:pt x="240" y="43"/>
                  </a:lnTo>
                  <a:lnTo>
                    <a:pt x="234" y="35"/>
                  </a:lnTo>
                  <a:lnTo>
                    <a:pt x="228" y="29"/>
                  </a:lnTo>
                  <a:lnTo>
                    <a:pt x="221" y="23"/>
                  </a:lnTo>
                  <a:lnTo>
                    <a:pt x="214" y="16"/>
                  </a:lnTo>
                  <a:lnTo>
                    <a:pt x="205" y="13"/>
                  </a:lnTo>
                  <a:lnTo>
                    <a:pt x="197" y="7"/>
                  </a:lnTo>
                  <a:lnTo>
                    <a:pt x="187" y="5"/>
                  </a:lnTo>
                  <a:lnTo>
                    <a:pt x="178" y="2"/>
                  </a:lnTo>
                  <a:lnTo>
                    <a:pt x="168" y="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1086"/>
            <p:cNvSpPr>
              <a:spLocks/>
            </p:cNvSpPr>
            <p:nvPr userDrawn="1"/>
          </p:nvSpPr>
          <p:spPr bwMode="auto">
            <a:xfrm>
              <a:off x="2757489" y="847477"/>
              <a:ext cx="125412" cy="139700"/>
            </a:xfrm>
            <a:custGeom>
              <a:avLst/>
              <a:gdLst>
                <a:gd name="T0" fmla="*/ 2147483647 w 236"/>
                <a:gd name="T1" fmla="*/ 2147483647 h 265"/>
                <a:gd name="T2" fmla="*/ 2147483647 w 236"/>
                <a:gd name="T3" fmla="*/ 2147483647 h 265"/>
                <a:gd name="T4" fmla="*/ 2147483647 w 236"/>
                <a:gd name="T5" fmla="*/ 2147483647 h 265"/>
                <a:gd name="T6" fmla="*/ 2147483647 w 236"/>
                <a:gd name="T7" fmla="*/ 2147483647 h 265"/>
                <a:gd name="T8" fmla="*/ 2147483647 w 236"/>
                <a:gd name="T9" fmla="*/ 2147483647 h 265"/>
                <a:gd name="T10" fmla="*/ 2147483647 w 236"/>
                <a:gd name="T11" fmla="*/ 2147483647 h 265"/>
                <a:gd name="T12" fmla="*/ 2147483647 w 236"/>
                <a:gd name="T13" fmla="*/ 2147483647 h 265"/>
                <a:gd name="T14" fmla="*/ 2147483647 w 236"/>
                <a:gd name="T15" fmla="*/ 2147483647 h 265"/>
                <a:gd name="T16" fmla="*/ 2147483647 w 236"/>
                <a:gd name="T17" fmla="*/ 2147483647 h 265"/>
                <a:gd name="T18" fmla="*/ 2147483647 w 236"/>
                <a:gd name="T19" fmla="*/ 2147483647 h 265"/>
                <a:gd name="T20" fmla="*/ 2147483647 w 236"/>
                <a:gd name="T21" fmla="*/ 2147483647 h 265"/>
                <a:gd name="T22" fmla="*/ 2147483647 w 236"/>
                <a:gd name="T23" fmla="*/ 2147483647 h 265"/>
                <a:gd name="T24" fmla="*/ 2147483647 w 236"/>
                <a:gd name="T25" fmla="*/ 2147483647 h 265"/>
                <a:gd name="T26" fmla="*/ 2147483647 w 236"/>
                <a:gd name="T27" fmla="*/ 2147483647 h 265"/>
                <a:gd name="T28" fmla="*/ 2147483647 w 236"/>
                <a:gd name="T29" fmla="*/ 0 h 265"/>
                <a:gd name="T30" fmla="*/ 2147483647 w 236"/>
                <a:gd name="T31" fmla="*/ 0 h 265"/>
                <a:gd name="T32" fmla="*/ 2147483647 w 236"/>
                <a:gd name="T33" fmla="*/ 2147483647 h 265"/>
                <a:gd name="T34" fmla="*/ 2147483647 w 236"/>
                <a:gd name="T35" fmla="*/ 2147483647 h 265"/>
                <a:gd name="T36" fmla="*/ 2147483647 w 236"/>
                <a:gd name="T37" fmla="*/ 2147483647 h 265"/>
                <a:gd name="T38" fmla="*/ 2147483647 w 236"/>
                <a:gd name="T39" fmla="*/ 2147483647 h 265"/>
                <a:gd name="T40" fmla="*/ 2147483647 w 236"/>
                <a:gd name="T41" fmla="*/ 2147483647 h 265"/>
                <a:gd name="T42" fmla="*/ 2147483647 w 236"/>
                <a:gd name="T43" fmla="*/ 2147483647 h 265"/>
                <a:gd name="T44" fmla="*/ 0 w 236"/>
                <a:gd name="T45" fmla="*/ 2147483647 h 265"/>
                <a:gd name="T46" fmla="*/ 0 w 236"/>
                <a:gd name="T47" fmla="*/ 2147483647 h 265"/>
                <a:gd name="T48" fmla="*/ 0 w 236"/>
                <a:gd name="T49" fmla="*/ 2147483647 h 265"/>
                <a:gd name="T50" fmla="*/ 0 w 236"/>
                <a:gd name="T51" fmla="*/ 2147483647 h 265"/>
                <a:gd name="T52" fmla="*/ 2147483647 w 236"/>
                <a:gd name="T53" fmla="*/ 2147483647 h 265"/>
                <a:gd name="T54" fmla="*/ 2147483647 w 236"/>
                <a:gd name="T55" fmla="*/ 2147483647 h 265"/>
                <a:gd name="T56" fmla="*/ 2147483647 w 236"/>
                <a:gd name="T57" fmla="*/ 2147483647 h 265"/>
                <a:gd name="T58" fmla="*/ 2147483647 w 236"/>
                <a:gd name="T59" fmla="*/ 2147483647 h 265"/>
                <a:gd name="T60" fmla="*/ 2147483647 w 236"/>
                <a:gd name="T61" fmla="*/ 2147483647 h 265"/>
                <a:gd name="T62" fmla="*/ 2147483647 w 236"/>
                <a:gd name="T63" fmla="*/ 2147483647 h 265"/>
                <a:gd name="T64" fmla="*/ 2147483647 w 236"/>
                <a:gd name="T65" fmla="*/ 2147483647 h 265"/>
                <a:gd name="T66" fmla="*/ 2147483647 w 236"/>
                <a:gd name="T67" fmla="*/ 2147483647 h 265"/>
                <a:gd name="T68" fmla="*/ 2147483647 w 236"/>
                <a:gd name="T69" fmla="*/ 2147483647 h 265"/>
                <a:gd name="T70" fmla="*/ 2147483647 w 236"/>
                <a:gd name="T71" fmla="*/ 2147483647 h 265"/>
                <a:gd name="T72" fmla="*/ 2147483647 w 236"/>
                <a:gd name="T73" fmla="*/ 2147483647 h 265"/>
                <a:gd name="T74" fmla="*/ 2147483647 w 236"/>
                <a:gd name="T75" fmla="*/ 2147483647 h 265"/>
                <a:gd name="T76" fmla="*/ 2147483647 w 236"/>
                <a:gd name="T77" fmla="*/ 2147483647 h 265"/>
                <a:gd name="T78" fmla="*/ 2147483647 w 236"/>
                <a:gd name="T79" fmla="*/ 2147483647 h 265"/>
                <a:gd name="T80" fmla="*/ 2147483647 w 236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265">
                  <a:moveTo>
                    <a:pt x="204" y="209"/>
                  </a:moveTo>
                  <a:lnTo>
                    <a:pt x="65" y="209"/>
                  </a:lnTo>
                  <a:lnTo>
                    <a:pt x="65" y="158"/>
                  </a:lnTo>
                  <a:lnTo>
                    <a:pt x="216" y="158"/>
                  </a:lnTo>
                  <a:lnTo>
                    <a:pt x="216" y="107"/>
                  </a:lnTo>
                  <a:lnTo>
                    <a:pt x="65" y="107"/>
                  </a:lnTo>
                  <a:lnTo>
                    <a:pt x="65" y="57"/>
                  </a:lnTo>
                  <a:lnTo>
                    <a:pt x="204" y="57"/>
                  </a:lnTo>
                  <a:lnTo>
                    <a:pt x="211" y="55"/>
                  </a:lnTo>
                  <a:lnTo>
                    <a:pt x="219" y="52"/>
                  </a:lnTo>
                  <a:lnTo>
                    <a:pt x="221" y="49"/>
                  </a:lnTo>
                  <a:lnTo>
                    <a:pt x="224" y="47"/>
                  </a:lnTo>
                  <a:lnTo>
                    <a:pt x="226" y="43"/>
                  </a:lnTo>
                  <a:lnTo>
                    <a:pt x="228" y="38"/>
                  </a:lnTo>
                  <a:lnTo>
                    <a:pt x="236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2" y="252"/>
                  </a:lnTo>
                  <a:lnTo>
                    <a:pt x="4" y="256"/>
                  </a:lnTo>
                  <a:lnTo>
                    <a:pt x="7" y="259"/>
                  </a:lnTo>
                  <a:lnTo>
                    <a:pt x="9" y="261"/>
                  </a:lnTo>
                  <a:lnTo>
                    <a:pt x="12" y="263"/>
                  </a:lnTo>
                  <a:lnTo>
                    <a:pt x="15" y="264"/>
                  </a:lnTo>
                  <a:lnTo>
                    <a:pt x="19" y="265"/>
                  </a:lnTo>
                  <a:lnTo>
                    <a:pt x="236" y="265"/>
                  </a:lnTo>
                  <a:lnTo>
                    <a:pt x="228" y="227"/>
                  </a:lnTo>
                  <a:lnTo>
                    <a:pt x="226" y="223"/>
                  </a:lnTo>
                  <a:lnTo>
                    <a:pt x="224" y="220"/>
                  </a:lnTo>
                  <a:lnTo>
                    <a:pt x="221" y="216"/>
                  </a:lnTo>
                  <a:lnTo>
                    <a:pt x="219" y="213"/>
                  </a:lnTo>
                  <a:lnTo>
                    <a:pt x="211" y="209"/>
                  </a:lnTo>
                  <a:lnTo>
                    <a:pt x="204" y="209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1087"/>
            <p:cNvSpPr>
              <a:spLocks/>
            </p:cNvSpPr>
            <p:nvPr userDrawn="1"/>
          </p:nvSpPr>
          <p:spPr bwMode="auto">
            <a:xfrm>
              <a:off x="2598739" y="847477"/>
              <a:ext cx="134937" cy="139700"/>
            </a:xfrm>
            <a:custGeom>
              <a:avLst/>
              <a:gdLst>
                <a:gd name="T0" fmla="*/ 0 w 255"/>
                <a:gd name="T1" fmla="*/ 2147483647 h 265"/>
                <a:gd name="T2" fmla="*/ 0 w 255"/>
                <a:gd name="T3" fmla="*/ 0 h 265"/>
                <a:gd name="T4" fmla="*/ 2147483647 w 255"/>
                <a:gd name="T5" fmla="*/ 0 h 265"/>
                <a:gd name="T6" fmla="*/ 2147483647 w 255"/>
                <a:gd name="T7" fmla="*/ 2147483647 h 265"/>
                <a:gd name="T8" fmla="*/ 2147483647 w 255"/>
                <a:gd name="T9" fmla="*/ 2147483647 h 265"/>
                <a:gd name="T10" fmla="*/ 2147483647 w 255"/>
                <a:gd name="T11" fmla="*/ 2147483647 h 265"/>
                <a:gd name="T12" fmla="*/ 2147483647 w 255"/>
                <a:gd name="T13" fmla="*/ 2147483647 h 265"/>
                <a:gd name="T14" fmla="*/ 2147483647 w 255"/>
                <a:gd name="T15" fmla="*/ 2147483647 h 265"/>
                <a:gd name="T16" fmla="*/ 2147483647 w 255"/>
                <a:gd name="T17" fmla="*/ 0 h 265"/>
                <a:gd name="T18" fmla="*/ 2147483647 w 255"/>
                <a:gd name="T19" fmla="*/ 0 h 265"/>
                <a:gd name="T20" fmla="*/ 2147483647 w 255"/>
                <a:gd name="T21" fmla="*/ 2147483647 h 265"/>
                <a:gd name="T22" fmla="*/ 2147483647 w 255"/>
                <a:gd name="T23" fmla="*/ 2147483647 h 265"/>
                <a:gd name="T24" fmla="*/ 2147483647 w 255"/>
                <a:gd name="T25" fmla="*/ 2147483647 h 265"/>
                <a:gd name="T26" fmla="*/ 2147483647 w 255"/>
                <a:gd name="T27" fmla="*/ 2147483647 h 265"/>
                <a:gd name="T28" fmla="*/ 2147483647 w 255"/>
                <a:gd name="T29" fmla="*/ 2147483647 h 265"/>
                <a:gd name="T30" fmla="*/ 2147483647 w 255"/>
                <a:gd name="T31" fmla="*/ 2147483647 h 265"/>
                <a:gd name="T32" fmla="*/ 2147483647 w 255"/>
                <a:gd name="T33" fmla="*/ 2147483647 h 265"/>
                <a:gd name="T34" fmla="*/ 2147483647 w 255"/>
                <a:gd name="T35" fmla="*/ 2147483647 h 265"/>
                <a:gd name="T36" fmla="*/ 0 w 255"/>
                <a:gd name="T37" fmla="*/ 2147483647 h 2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" h="265">
                  <a:moveTo>
                    <a:pt x="0" y="265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64" y="174"/>
                  </a:lnTo>
                  <a:lnTo>
                    <a:pt x="177" y="16"/>
                  </a:lnTo>
                  <a:lnTo>
                    <a:pt x="183" y="10"/>
                  </a:lnTo>
                  <a:lnTo>
                    <a:pt x="191" y="5"/>
                  </a:lnTo>
                  <a:lnTo>
                    <a:pt x="198" y="1"/>
                  </a:lnTo>
                  <a:lnTo>
                    <a:pt x="207" y="0"/>
                  </a:lnTo>
                  <a:lnTo>
                    <a:pt x="255" y="0"/>
                  </a:lnTo>
                  <a:lnTo>
                    <a:pt x="255" y="265"/>
                  </a:lnTo>
                  <a:lnTo>
                    <a:pt x="191" y="265"/>
                  </a:lnTo>
                  <a:lnTo>
                    <a:pt x="191" y="91"/>
                  </a:lnTo>
                  <a:lnTo>
                    <a:pt x="80" y="249"/>
                  </a:lnTo>
                  <a:lnTo>
                    <a:pt x="73" y="255"/>
                  </a:lnTo>
                  <a:lnTo>
                    <a:pt x="66" y="260"/>
                  </a:lnTo>
                  <a:lnTo>
                    <a:pt x="57" y="264"/>
                  </a:lnTo>
                  <a:lnTo>
                    <a:pt x="48" y="265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1088"/>
            <p:cNvSpPr>
              <a:spLocks/>
            </p:cNvSpPr>
            <p:nvPr userDrawn="1"/>
          </p:nvSpPr>
          <p:spPr bwMode="auto">
            <a:xfrm>
              <a:off x="1812925" y="847477"/>
              <a:ext cx="152400" cy="139700"/>
            </a:xfrm>
            <a:custGeom>
              <a:avLst/>
              <a:gdLst>
                <a:gd name="T0" fmla="*/ 2147483647 w 287"/>
                <a:gd name="T1" fmla="*/ 2147483647 h 264"/>
                <a:gd name="T2" fmla="*/ 2147483647 w 287"/>
                <a:gd name="T3" fmla="*/ 0 h 264"/>
                <a:gd name="T4" fmla="*/ 2147483647 w 287"/>
                <a:gd name="T5" fmla="*/ 0 h 264"/>
                <a:gd name="T6" fmla="*/ 2147483647 w 287"/>
                <a:gd name="T7" fmla="*/ 0 h 264"/>
                <a:gd name="T8" fmla="*/ 2147483647 w 287"/>
                <a:gd name="T9" fmla="*/ 2147483647 h 264"/>
                <a:gd name="T10" fmla="*/ 2147483647 w 287"/>
                <a:gd name="T11" fmla="*/ 2147483647 h 264"/>
                <a:gd name="T12" fmla="*/ 2147483647 w 287"/>
                <a:gd name="T13" fmla="*/ 2147483647 h 264"/>
                <a:gd name="T14" fmla="*/ 2147483647 w 287"/>
                <a:gd name="T15" fmla="*/ 2147483647 h 264"/>
                <a:gd name="T16" fmla="*/ 2147483647 w 287"/>
                <a:gd name="T17" fmla="*/ 2147483647 h 264"/>
                <a:gd name="T18" fmla="*/ 2147483647 w 287"/>
                <a:gd name="T19" fmla="*/ 2147483647 h 264"/>
                <a:gd name="T20" fmla="*/ 2147483647 w 287"/>
                <a:gd name="T21" fmla="*/ 2147483647 h 264"/>
                <a:gd name="T22" fmla="*/ 2147483647 w 287"/>
                <a:gd name="T23" fmla="*/ 2147483647 h 264"/>
                <a:gd name="T24" fmla="*/ 2147483647 w 287"/>
                <a:gd name="T25" fmla="*/ 0 h 264"/>
                <a:gd name="T26" fmla="*/ 2147483647 w 287"/>
                <a:gd name="T27" fmla="*/ 0 h 264"/>
                <a:gd name="T28" fmla="*/ 0 w 287"/>
                <a:gd name="T29" fmla="*/ 0 h 264"/>
                <a:gd name="T30" fmla="*/ 2147483647 w 287"/>
                <a:gd name="T31" fmla="*/ 2147483647 h 264"/>
                <a:gd name="T32" fmla="*/ 2147483647 w 287"/>
                <a:gd name="T33" fmla="*/ 2147483647 h 264"/>
                <a:gd name="T34" fmla="*/ 2147483647 w 287"/>
                <a:gd name="T35" fmla="*/ 2147483647 h 264"/>
                <a:gd name="T36" fmla="*/ 2147483647 w 287"/>
                <a:gd name="T37" fmla="*/ 2147483647 h 264"/>
                <a:gd name="T38" fmla="*/ 2147483647 w 287"/>
                <a:gd name="T39" fmla="*/ 2147483647 h 264"/>
                <a:gd name="T40" fmla="*/ 2147483647 w 287"/>
                <a:gd name="T41" fmla="*/ 2147483647 h 264"/>
                <a:gd name="T42" fmla="*/ 2147483647 w 287"/>
                <a:gd name="T43" fmla="*/ 2147483647 h 264"/>
                <a:gd name="T44" fmla="*/ 2147483647 w 287"/>
                <a:gd name="T45" fmla="*/ 2147483647 h 264"/>
                <a:gd name="T46" fmla="*/ 2147483647 w 287"/>
                <a:gd name="T47" fmla="*/ 2147483647 h 264"/>
                <a:gd name="T48" fmla="*/ 2147483647 w 287"/>
                <a:gd name="T49" fmla="*/ 2147483647 h 264"/>
                <a:gd name="T50" fmla="*/ 2147483647 w 287"/>
                <a:gd name="T51" fmla="*/ 2147483647 h 264"/>
                <a:gd name="T52" fmla="*/ 2147483647 w 287"/>
                <a:gd name="T53" fmla="*/ 2147483647 h 264"/>
                <a:gd name="T54" fmla="*/ 2147483647 w 287"/>
                <a:gd name="T55" fmla="*/ 2147483647 h 264"/>
                <a:gd name="T56" fmla="*/ 2147483647 w 287"/>
                <a:gd name="T57" fmla="*/ 2147483647 h 264"/>
                <a:gd name="T58" fmla="*/ 2147483647 w 287"/>
                <a:gd name="T59" fmla="*/ 2147483647 h 264"/>
                <a:gd name="T60" fmla="*/ 2147483647 w 287"/>
                <a:gd name="T61" fmla="*/ 2147483647 h 26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7" h="264">
                  <a:moveTo>
                    <a:pt x="194" y="130"/>
                  </a:moveTo>
                  <a:lnTo>
                    <a:pt x="285" y="0"/>
                  </a:lnTo>
                  <a:lnTo>
                    <a:pt x="226" y="0"/>
                  </a:lnTo>
                  <a:lnTo>
                    <a:pt x="217" y="0"/>
                  </a:lnTo>
                  <a:lnTo>
                    <a:pt x="208" y="3"/>
                  </a:lnTo>
                  <a:lnTo>
                    <a:pt x="202" y="8"/>
                  </a:lnTo>
                  <a:lnTo>
                    <a:pt x="196" y="17"/>
                  </a:lnTo>
                  <a:lnTo>
                    <a:pt x="148" y="91"/>
                  </a:lnTo>
                  <a:lnTo>
                    <a:pt x="139" y="91"/>
                  </a:lnTo>
                  <a:lnTo>
                    <a:pt x="91" y="17"/>
                  </a:lnTo>
                  <a:lnTo>
                    <a:pt x="85" y="8"/>
                  </a:lnTo>
                  <a:lnTo>
                    <a:pt x="78" y="3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92" y="133"/>
                  </a:lnTo>
                  <a:lnTo>
                    <a:pt x="3" y="264"/>
                  </a:lnTo>
                  <a:lnTo>
                    <a:pt x="62" y="264"/>
                  </a:lnTo>
                  <a:lnTo>
                    <a:pt x="71" y="263"/>
                  </a:lnTo>
                  <a:lnTo>
                    <a:pt x="78" y="260"/>
                  </a:lnTo>
                  <a:lnTo>
                    <a:pt x="85" y="255"/>
                  </a:lnTo>
                  <a:lnTo>
                    <a:pt x="91" y="248"/>
                  </a:lnTo>
                  <a:lnTo>
                    <a:pt x="139" y="172"/>
                  </a:lnTo>
                  <a:lnTo>
                    <a:pt x="148" y="172"/>
                  </a:lnTo>
                  <a:lnTo>
                    <a:pt x="196" y="248"/>
                  </a:lnTo>
                  <a:lnTo>
                    <a:pt x="202" y="255"/>
                  </a:lnTo>
                  <a:lnTo>
                    <a:pt x="208" y="260"/>
                  </a:lnTo>
                  <a:lnTo>
                    <a:pt x="217" y="263"/>
                  </a:lnTo>
                  <a:lnTo>
                    <a:pt x="226" y="264"/>
                  </a:lnTo>
                  <a:lnTo>
                    <a:pt x="287" y="264"/>
                  </a:lnTo>
                  <a:lnTo>
                    <a:pt x="194" y="13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1089"/>
            <p:cNvSpPr>
              <a:spLocks/>
            </p:cNvSpPr>
            <p:nvPr userDrawn="1"/>
          </p:nvSpPr>
          <p:spPr bwMode="auto">
            <a:xfrm>
              <a:off x="2901951" y="901452"/>
              <a:ext cx="111125" cy="30163"/>
            </a:xfrm>
            <a:custGeom>
              <a:avLst/>
              <a:gdLst>
                <a:gd name="T0" fmla="*/ 0 w 211"/>
                <a:gd name="T1" fmla="*/ 2147483647 h 57"/>
                <a:gd name="T2" fmla="*/ 2147483647 w 211"/>
                <a:gd name="T3" fmla="*/ 2147483647 h 57"/>
                <a:gd name="T4" fmla="*/ 2147483647 w 211"/>
                <a:gd name="T5" fmla="*/ 2147483647 h 57"/>
                <a:gd name="T6" fmla="*/ 2147483647 w 211"/>
                <a:gd name="T7" fmla="*/ 2147483647 h 57"/>
                <a:gd name="T8" fmla="*/ 2147483647 w 211"/>
                <a:gd name="T9" fmla="*/ 2147483647 h 57"/>
                <a:gd name="T10" fmla="*/ 2147483647 w 211"/>
                <a:gd name="T11" fmla="*/ 2147483647 h 57"/>
                <a:gd name="T12" fmla="*/ 2147483647 w 211"/>
                <a:gd name="T13" fmla="*/ 2147483647 h 57"/>
                <a:gd name="T14" fmla="*/ 2147483647 w 211"/>
                <a:gd name="T15" fmla="*/ 2147483647 h 57"/>
                <a:gd name="T16" fmla="*/ 2147483647 w 211"/>
                <a:gd name="T17" fmla="*/ 2147483647 h 57"/>
                <a:gd name="T18" fmla="*/ 2147483647 w 211"/>
                <a:gd name="T19" fmla="*/ 0 h 57"/>
                <a:gd name="T20" fmla="*/ 2147483647 w 211"/>
                <a:gd name="T21" fmla="*/ 0 h 57"/>
                <a:gd name="T22" fmla="*/ 2147483647 w 211"/>
                <a:gd name="T23" fmla="*/ 2147483647 h 57"/>
                <a:gd name="T24" fmla="*/ 2147483647 w 211"/>
                <a:gd name="T25" fmla="*/ 2147483647 h 57"/>
                <a:gd name="T26" fmla="*/ 2147483647 w 211"/>
                <a:gd name="T27" fmla="*/ 2147483647 h 57"/>
                <a:gd name="T28" fmla="*/ 2147483647 w 211"/>
                <a:gd name="T29" fmla="*/ 2147483647 h 57"/>
                <a:gd name="T30" fmla="*/ 2147483647 w 211"/>
                <a:gd name="T31" fmla="*/ 2147483647 h 57"/>
                <a:gd name="T32" fmla="*/ 2147483647 w 211"/>
                <a:gd name="T33" fmla="*/ 2147483647 h 57"/>
                <a:gd name="T34" fmla="*/ 2147483647 w 211"/>
                <a:gd name="T35" fmla="*/ 2147483647 h 57"/>
                <a:gd name="T36" fmla="*/ 2147483647 w 211"/>
                <a:gd name="T37" fmla="*/ 2147483647 h 57"/>
                <a:gd name="T38" fmla="*/ 2147483647 w 211"/>
                <a:gd name="T39" fmla="*/ 2147483647 h 57"/>
                <a:gd name="T40" fmla="*/ 0 w 211"/>
                <a:gd name="T41" fmla="*/ 2147483647 h 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1" h="57">
                  <a:moveTo>
                    <a:pt x="0" y="57"/>
                  </a:moveTo>
                  <a:lnTo>
                    <a:pt x="7" y="20"/>
                  </a:lnTo>
                  <a:lnTo>
                    <a:pt x="9" y="17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3" y="3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211" y="0"/>
                  </a:lnTo>
                  <a:lnTo>
                    <a:pt x="202" y="38"/>
                  </a:lnTo>
                  <a:lnTo>
                    <a:pt x="201" y="42"/>
                  </a:lnTo>
                  <a:lnTo>
                    <a:pt x="199" y="46"/>
                  </a:lnTo>
                  <a:lnTo>
                    <a:pt x="197" y="48"/>
                  </a:lnTo>
                  <a:lnTo>
                    <a:pt x="194" y="51"/>
                  </a:lnTo>
                  <a:lnTo>
                    <a:pt x="190" y="53"/>
                  </a:lnTo>
                  <a:lnTo>
                    <a:pt x="187" y="56"/>
                  </a:lnTo>
                  <a:lnTo>
                    <a:pt x="183" y="56"/>
                  </a:lnTo>
                  <a:lnTo>
                    <a:pt x="179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1090"/>
            <p:cNvSpPr>
              <a:spLocks/>
            </p:cNvSpPr>
            <p:nvPr userDrawn="1"/>
          </p:nvSpPr>
          <p:spPr bwMode="auto">
            <a:xfrm>
              <a:off x="3213101" y="847477"/>
              <a:ext cx="179388" cy="139700"/>
            </a:xfrm>
            <a:custGeom>
              <a:avLst/>
              <a:gdLst>
                <a:gd name="T0" fmla="*/ 2147483647 w 339"/>
                <a:gd name="T1" fmla="*/ 2147483647 h 265"/>
                <a:gd name="T2" fmla="*/ 2147483647 w 339"/>
                <a:gd name="T3" fmla="*/ 2147483647 h 265"/>
                <a:gd name="T4" fmla="*/ 2147483647 w 339"/>
                <a:gd name="T5" fmla="*/ 2147483647 h 265"/>
                <a:gd name="T6" fmla="*/ 2147483647 w 339"/>
                <a:gd name="T7" fmla="*/ 2147483647 h 265"/>
                <a:gd name="T8" fmla="*/ 2147483647 w 339"/>
                <a:gd name="T9" fmla="*/ 2147483647 h 265"/>
                <a:gd name="T10" fmla="*/ 2147483647 w 339"/>
                <a:gd name="T11" fmla="*/ 2147483647 h 265"/>
                <a:gd name="T12" fmla="*/ 2147483647 w 339"/>
                <a:gd name="T13" fmla="*/ 2147483647 h 265"/>
                <a:gd name="T14" fmla="*/ 2147483647 w 339"/>
                <a:gd name="T15" fmla="*/ 2147483647 h 265"/>
                <a:gd name="T16" fmla="*/ 2147483647 w 339"/>
                <a:gd name="T17" fmla="*/ 2147483647 h 265"/>
                <a:gd name="T18" fmla="*/ 2147483647 w 339"/>
                <a:gd name="T19" fmla="*/ 2147483647 h 265"/>
                <a:gd name="T20" fmla="*/ 2147483647 w 339"/>
                <a:gd name="T21" fmla="*/ 2147483647 h 265"/>
                <a:gd name="T22" fmla="*/ 2147483647 w 339"/>
                <a:gd name="T23" fmla="*/ 2147483647 h 265"/>
                <a:gd name="T24" fmla="*/ 2147483647 w 339"/>
                <a:gd name="T25" fmla="*/ 2147483647 h 265"/>
                <a:gd name="T26" fmla="*/ 2147483647 w 339"/>
                <a:gd name="T27" fmla="*/ 2147483647 h 265"/>
                <a:gd name="T28" fmla="*/ 2147483647 w 339"/>
                <a:gd name="T29" fmla="*/ 2147483647 h 265"/>
                <a:gd name="T30" fmla="*/ 2147483647 w 339"/>
                <a:gd name="T31" fmla="*/ 2147483647 h 265"/>
                <a:gd name="T32" fmla="*/ 2147483647 w 339"/>
                <a:gd name="T33" fmla="*/ 2147483647 h 265"/>
                <a:gd name="T34" fmla="*/ 2147483647 w 339"/>
                <a:gd name="T35" fmla="*/ 2147483647 h 265"/>
                <a:gd name="T36" fmla="*/ 2147483647 w 339"/>
                <a:gd name="T37" fmla="*/ 2147483647 h 265"/>
                <a:gd name="T38" fmla="*/ 0 w 339"/>
                <a:gd name="T39" fmla="*/ 2147483647 h 265"/>
                <a:gd name="T40" fmla="*/ 0 w 339"/>
                <a:gd name="T41" fmla="*/ 0 h 265"/>
                <a:gd name="T42" fmla="*/ 2147483647 w 339"/>
                <a:gd name="T43" fmla="*/ 0 h 265"/>
                <a:gd name="T44" fmla="*/ 2147483647 w 339"/>
                <a:gd name="T45" fmla="*/ 2147483647 h 265"/>
                <a:gd name="T46" fmla="*/ 2147483647 w 339"/>
                <a:gd name="T47" fmla="*/ 2147483647 h 265"/>
                <a:gd name="T48" fmla="*/ 2147483647 w 339"/>
                <a:gd name="T49" fmla="*/ 2147483647 h 265"/>
                <a:gd name="T50" fmla="*/ 2147483647 w 339"/>
                <a:gd name="T51" fmla="*/ 2147483647 h 265"/>
                <a:gd name="T52" fmla="*/ 2147483647 w 339"/>
                <a:gd name="T53" fmla="*/ 2147483647 h 265"/>
                <a:gd name="T54" fmla="*/ 2147483647 w 339"/>
                <a:gd name="T55" fmla="*/ 2147483647 h 265"/>
                <a:gd name="T56" fmla="*/ 2147483647 w 339"/>
                <a:gd name="T57" fmla="*/ 2147483647 h 265"/>
                <a:gd name="T58" fmla="*/ 2147483647 w 339"/>
                <a:gd name="T59" fmla="*/ 2147483647 h 265"/>
                <a:gd name="T60" fmla="*/ 2147483647 w 339"/>
                <a:gd name="T61" fmla="*/ 2147483647 h 265"/>
                <a:gd name="T62" fmla="*/ 2147483647 w 339"/>
                <a:gd name="T63" fmla="*/ 2147483647 h 265"/>
                <a:gd name="T64" fmla="*/ 2147483647 w 339"/>
                <a:gd name="T65" fmla="*/ 2147483647 h 265"/>
                <a:gd name="T66" fmla="*/ 2147483647 w 339"/>
                <a:gd name="T67" fmla="*/ 2147483647 h 265"/>
                <a:gd name="T68" fmla="*/ 2147483647 w 339"/>
                <a:gd name="T69" fmla="*/ 2147483647 h 265"/>
                <a:gd name="T70" fmla="*/ 2147483647 w 339"/>
                <a:gd name="T71" fmla="*/ 0 h 265"/>
                <a:gd name="T72" fmla="*/ 2147483647 w 339"/>
                <a:gd name="T73" fmla="*/ 0 h 265"/>
                <a:gd name="T74" fmla="*/ 2147483647 w 339"/>
                <a:gd name="T75" fmla="*/ 2147483647 h 265"/>
                <a:gd name="T76" fmla="*/ 2147483647 w 339"/>
                <a:gd name="T77" fmla="*/ 2147483647 h 265"/>
                <a:gd name="T78" fmla="*/ 2147483647 w 339"/>
                <a:gd name="T79" fmla="*/ 2147483647 h 265"/>
                <a:gd name="T80" fmla="*/ 2147483647 w 339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65">
                  <a:moveTo>
                    <a:pt x="216" y="232"/>
                  </a:moveTo>
                  <a:lnTo>
                    <a:pt x="212" y="240"/>
                  </a:lnTo>
                  <a:lnTo>
                    <a:pt x="207" y="247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2" y="261"/>
                  </a:lnTo>
                  <a:lnTo>
                    <a:pt x="186" y="263"/>
                  </a:lnTo>
                  <a:lnTo>
                    <a:pt x="178" y="264"/>
                  </a:lnTo>
                  <a:lnTo>
                    <a:pt x="169" y="265"/>
                  </a:lnTo>
                  <a:lnTo>
                    <a:pt x="161" y="264"/>
                  </a:lnTo>
                  <a:lnTo>
                    <a:pt x="153" y="263"/>
                  </a:lnTo>
                  <a:lnTo>
                    <a:pt x="147" y="261"/>
                  </a:lnTo>
                  <a:lnTo>
                    <a:pt x="140" y="257"/>
                  </a:lnTo>
                  <a:lnTo>
                    <a:pt x="135" y="252"/>
                  </a:lnTo>
                  <a:lnTo>
                    <a:pt x="130" y="247"/>
                  </a:lnTo>
                  <a:lnTo>
                    <a:pt x="126" y="240"/>
                  </a:lnTo>
                  <a:lnTo>
                    <a:pt x="123" y="232"/>
                  </a:lnTo>
                  <a:lnTo>
                    <a:pt x="65" y="91"/>
                  </a:lnTo>
                  <a:lnTo>
                    <a:pt x="65" y="265"/>
                  </a:lnTo>
                  <a:lnTo>
                    <a:pt x="0" y="265"/>
                  </a:lnTo>
                  <a:lnTo>
                    <a:pt x="0" y="0"/>
                  </a:lnTo>
                  <a:lnTo>
                    <a:pt x="70" y="0"/>
                  </a:lnTo>
                  <a:lnTo>
                    <a:pt x="81" y="1"/>
                  </a:lnTo>
                  <a:lnTo>
                    <a:pt x="90" y="4"/>
                  </a:lnTo>
                  <a:lnTo>
                    <a:pt x="94" y="6"/>
                  </a:lnTo>
                  <a:lnTo>
                    <a:pt x="96" y="9"/>
                  </a:lnTo>
                  <a:lnTo>
                    <a:pt x="99" y="13"/>
                  </a:lnTo>
                  <a:lnTo>
                    <a:pt x="101" y="15"/>
                  </a:lnTo>
                  <a:lnTo>
                    <a:pt x="169" y="183"/>
                  </a:lnTo>
                  <a:lnTo>
                    <a:pt x="238" y="15"/>
                  </a:lnTo>
                  <a:lnTo>
                    <a:pt x="240" y="13"/>
                  </a:lnTo>
                  <a:lnTo>
                    <a:pt x="243" y="9"/>
                  </a:lnTo>
                  <a:lnTo>
                    <a:pt x="245" y="6"/>
                  </a:lnTo>
                  <a:lnTo>
                    <a:pt x="249" y="4"/>
                  </a:lnTo>
                  <a:lnTo>
                    <a:pt x="258" y="1"/>
                  </a:lnTo>
                  <a:lnTo>
                    <a:pt x="268" y="0"/>
                  </a:lnTo>
                  <a:lnTo>
                    <a:pt x="339" y="0"/>
                  </a:lnTo>
                  <a:lnTo>
                    <a:pt x="339" y="265"/>
                  </a:lnTo>
                  <a:lnTo>
                    <a:pt x="274" y="265"/>
                  </a:lnTo>
                  <a:lnTo>
                    <a:pt x="274" y="91"/>
                  </a:lnTo>
                  <a:lnTo>
                    <a:pt x="216" y="232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1091"/>
            <p:cNvSpPr>
              <a:spLocks/>
            </p:cNvSpPr>
            <p:nvPr userDrawn="1"/>
          </p:nvSpPr>
          <p:spPr bwMode="auto">
            <a:xfrm>
              <a:off x="3413126" y="847477"/>
              <a:ext cx="133350" cy="139700"/>
            </a:xfrm>
            <a:custGeom>
              <a:avLst/>
              <a:gdLst>
                <a:gd name="T0" fmla="*/ 2147483647 w 252"/>
                <a:gd name="T1" fmla="*/ 2147483647 h 265"/>
                <a:gd name="T2" fmla="*/ 2147483647 w 252"/>
                <a:gd name="T3" fmla="*/ 2147483647 h 265"/>
                <a:gd name="T4" fmla="*/ 2147483647 w 252"/>
                <a:gd name="T5" fmla="*/ 2147483647 h 265"/>
                <a:gd name="T6" fmla="*/ 2147483647 w 252"/>
                <a:gd name="T7" fmla="*/ 2147483647 h 265"/>
                <a:gd name="T8" fmla="*/ 2147483647 w 252"/>
                <a:gd name="T9" fmla="*/ 2147483647 h 265"/>
                <a:gd name="T10" fmla="*/ 2147483647 w 252"/>
                <a:gd name="T11" fmla="*/ 2147483647 h 265"/>
                <a:gd name="T12" fmla="*/ 2147483647 w 252"/>
                <a:gd name="T13" fmla="*/ 2147483647 h 265"/>
                <a:gd name="T14" fmla="*/ 2147483647 w 252"/>
                <a:gd name="T15" fmla="*/ 2147483647 h 265"/>
                <a:gd name="T16" fmla="*/ 2147483647 w 252"/>
                <a:gd name="T17" fmla="*/ 2147483647 h 265"/>
                <a:gd name="T18" fmla="*/ 2147483647 w 252"/>
                <a:gd name="T19" fmla="*/ 2147483647 h 265"/>
                <a:gd name="T20" fmla="*/ 2147483647 w 252"/>
                <a:gd name="T21" fmla="*/ 2147483647 h 265"/>
                <a:gd name="T22" fmla="*/ 2147483647 w 252"/>
                <a:gd name="T23" fmla="*/ 2147483647 h 265"/>
                <a:gd name="T24" fmla="*/ 2147483647 w 252"/>
                <a:gd name="T25" fmla="*/ 2147483647 h 265"/>
                <a:gd name="T26" fmla="*/ 2147483647 w 252"/>
                <a:gd name="T27" fmla="*/ 2147483647 h 265"/>
                <a:gd name="T28" fmla="*/ 2147483647 w 252"/>
                <a:gd name="T29" fmla="*/ 2147483647 h 265"/>
                <a:gd name="T30" fmla="*/ 2147483647 w 252"/>
                <a:gd name="T31" fmla="*/ 2147483647 h 265"/>
                <a:gd name="T32" fmla="*/ 2147483647 w 252"/>
                <a:gd name="T33" fmla="*/ 2147483647 h 265"/>
                <a:gd name="T34" fmla="*/ 2147483647 w 252"/>
                <a:gd name="T35" fmla="*/ 2147483647 h 265"/>
                <a:gd name="T36" fmla="*/ 2147483647 w 252"/>
                <a:gd name="T37" fmla="*/ 2147483647 h 265"/>
                <a:gd name="T38" fmla="*/ 2147483647 w 252"/>
                <a:gd name="T39" fmla="*/ 2147483647 h 265"/>
                <a:gd name="T40" fmla="*/ 2147483647 w 252"/>
                <a:gd name="T41" fmla="*/ 2147483647 h 265"/>
                <a:gd name="T42" fmla="*/ 2147483647 w 252"/>
                <a:gd name="T43" fmla="*/ 2147483647 h 265"/>
                <a:gd name="T44" fmla="*/ 2147483647 w 252"/>
                <a:gd name="T45" fmla="*/ 2147483647 h 265"/>
                <a:gd name="T46" fmla="*/ 2147483647 w 252"/>
                <a:gd name="T47" fmla="*/ 2147483647 h 265"/>
                <a:gd name="T48" fmla="*/ 2147483647 w 252"/>
                <a:gd name="T49" fmla="*/ 2147483647 h 265"/>
                <a:gd name="T50" fmla="*/ 2147483647 w 252"/>
                <a:gd name="T51" fmla="*/ 2147483647 h 265"/>
                <a:gd name="T52" fmla="*/ 2147483647 w 252"/>
                <a:gd name="T53" fmla="*/ 2147483647 h 265"/>
                <a:gd name="T54" fmla="*/ 0 w 252"/>
                <a:gd name="T55" fmla="*/ 2147483647 h 265"/>
                <a:gd name="T56" fmla="*/ 2147483647 w 252"/>
                <a:gd name="T57" fmla="*/ 2147483647 h 265"/>
                <a:gd name="T58" fmla="*/ 2147483647 w 252"/>
                <a:gd name="T59" fmla="*/ 2147483647 h 265"/>
                <a:gd name="T60" fmla="*/ 2147483647 w 252"/>
                <a:gd name="T61" fmla="*/ 2147483647 h 265"/>
                <a:gd name="T62" fmla="*/ 2147483647 w 252"/>
                <a:gd name="T63" fmla="*/ 2147483647 h 265"/>
                <a:gd name="T64" fmla="*/ 2147483647 w 252"/>
                <a:gd name="T65" fmla="*/ 2147483647 h 265"/>
                <a:gd name="T66" fmla="*/ 2147483647 w 252"/>
                <a:gd name="T67" fmla="*/ 2147483647 h 265"/>
                <a:gd name="T68" fmla="*/ 2147483647 w 252"/>
                <a:gd name="T69" fmla="*/ 2147483647 h 265"/>
                <a:gd name="T70" fmla="*/ 2147483647 w 252"/>
                <a:gd name="T71" fmla="*/ 0 h 265"/>
                <a:gd name="T72" fmla="*/ 2147483647 w 252"/>
                <a:gd name="T73" fmla="*/ 2147483647 h 265"/>
                <a:gd name="T74" fmla="*/ 2147483647 w 252"/>
                <a:gd name="T75" fmla="*/ 2147483647 h 265"/>
                <a:gd name="T76" fmla="*/ 2147483647 w 252"/>
                <a:gd name="T77" fmla="*/ 2147483647 h 265"/>
                <a:gd name="T78" fmla="*/ 2147483647 w 252"/>
                <a:gd name="T79" fmla="*/ 2147483647 h 265"/>
                <a:gd name="T80" fmla="*/ 2147483647 w 252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52" h="265">
                  <a:moveTo>
                    <a:pt x="131" y="55"/>
                  </a:moveTo>
                  <a:lnTo>
                    <a:pt x="124" y="55"/>
                  </a:lnTo>
                  <a:lnTo>
                    <a:pt x="116" y="57"/>
                  </a:lnTo>
                  <a:lnTo>
                    <a:pt x="110" y="59"/>
                  </a:lnTo>
                  <a:lnTo>
                    <a:pt x="103" y="62"/>
                  </a:lnTo>
                  <a:lnTo>
                    <a:pt x="97" y="64"/>
                  </a:lnTo>
                  <a:lnTo>
                    <a:pt x="92" y="68"/>
                  </a:lnTo>
                  <a:lnTo>
                    <a:pt x="87" y="72"/>
                  </a:lnTo>
                  <a:lnTo>
                    <a:pt x="82" y="77"/>
                  </a:lnTo>
                  <a:lnTo>
                    <a:pt x="78" y="82"/>
                  </a:lnTo>
                  <a:lnTo>
                    <a:pt x="74" y="88"/>
                  </a:lnTo>
                  <a:lnTo>
                    <a:pt x="72" y="95"/>
                  </a:lnTo>
                  <a:lnTo>
                    <a:pt x="69" y="101"/>
                  </a:lnTo>
                  <a:lnTo>
                    <a:pt x="66" y="116"/>
                  </a:lnTo>
                  <a:lnTo>
                    <a:pt x="66" y="132"/>
                  </a:lnTo>
                  <a:lnTo>
                    <a:pt x="66" y="149"/>
                  </a:lnTo>
                  <a:lnTo>
                    <a:pt x="69" y="164"/>
                  </a:lnTo>
                  <a:lnTo>
                    <a:pt x="72" y="170"/>
                  </a:lnTo>
                  <a:lnTo>
                    <a:pt x="74" y="177"/>
                  </a:lnTo>
                  <a:lnTo>
                    <a:pt x="78" y="183"/>
                  </a:lnTo>
                  <a:lnTo>
                    <a:pt x="82" y="188"/>
                  </a:lnTo>
                  <a:lnTo>
                    <a:pt x="87" y="193"/>
                  </a:lnTo>
                  <a:lnTo>
                    <a:pt x="92" y="197"/>
                  </a:lnTo>
                  <a:lnTo>
                    <a:pt x="97" y="201"/>
                  </a:lnTo>
                  <a:lnTo>
                    <a:pt x="103" y="203"/>
                  </a:lnTo>
                  <a:lnTo>
                    <a:pt x="110" y="206"/>
                  </a:lnTo>
                  <a:lnTo>
                    <a:pt x="116" y="207"/>
                  </a:lnTo>
                  <a:lnTo>
                    <a:pt x="124" y="208"/>
                  </a:lnTo>
                  <a:lnTo>
                    <a:pt x="131" y="208"/>
                  </a:lnTo>
                  <a:lnTo>
                    <a:pt x="221" y="208"/>
                  </a:lnTo>
                  <a:lnTo>
                    <a:pt x="225" y="209"/>
                  </a:lnTo>
                  <a:lnTo>
                    <a:pt x="228" y="211"/>
                  </a:lnTo>
                  <a:lnTo>
                    <a:pt x="232" y="212"/>
                  </a:lnTo>
                  <a:lnTo>
                    <a:pt x="235" y="215"/>
                  </a:lnTo>
                  <a:lnTo>
                    <a:pt x="239" y="217"/>
                  </a:lnTo>
                  <a:lnTo>
                    <a:pt x="241" y="221"/>
                  </a:lnTo>
                  <a:lnTo>
                    <a:pt x="242" y="225"/>
                  </a:lnTo>
                  <a:lnTo>
                    <a:pt x="244" y="228"/>
                  </a:lnTo>
                  <a:lnTo>
                    <a:pt x="252" y="265"/>
                  </a:lnTo>
                  <a:lnTo>
                    <a:pt x="130" y="265"/>
                  </a:lnTo>
                  <a:lnTo>
                    <a:pt x="116" y="264"/>
                  </a:lnTo>
                  <a:lnTo>
                    <a:pt x="103" y="263"/>
                  </a:lnTo>
                  <a:lnTo>
                    <a:pt x="90" y="259"/>
                  </a:lnTo>
                  <a:lnTo>
                    <a:pt x="78" y="255"/>
                  </a:lnTo>
                  <a:lnTo>
                    <a:pt x="67" y="250"/>
                  </a:lnTo>
                  <a:lnTo>
                    <a:pt x="56" y="244"/>
                  </a:lnTo>
                  <a:lnTo>
                    <a:pt x="45" y="236"/>
                  </a:lnTo>
                  <a:lnTo>
                    <a:pt x="37" y="228"/>
                  </a:lnTo>
                  <a:lnTo>
                    <a:pt x="29" y="218"/>
                  </a:lnTo>
                  <a:lnTo>
                    <a:pt x="21" y="208"/>
                  </a:lnTo>
                  <a:lnTo>
                    <a:pt x="15" y="198"/>
                  </a:lnTo>
                  <a:lnTo>
                    <a:pt x="10" y="187"/>
                  </a:lnTo>
                  <a:lnTo>
                    <a:pt x="6" y="174"/>
                  </a:lnTo>
                  <a:lnTo>
                    <a:pt x="2" y="160"/>
                  </a:lnTo>
                  <a:lnTo>
                    <a:pt x="1" y="148"/>
                  </a:lnTo>
                  <a:lnTo>
                    <a:pt x="0" y="132"/>
                  </a:lnTo>
                  <a:lnTo>
                    <a:pt x="1" y="119"/>
                  </a:lnTo>
                  <a:lnTo>
                    <a:pt x="2" y="105"/>
                  </a:lnTo>
                  <a:lnTo>
                    <a:pt x="6" y="91"/>
                  </a:lnTo>
                  <a:lnTo>
                    <a:pt x="10" y="79"/>
                  </a:lnTo>
                  <a:lnTo>
                    <a:pt x="15" y="67"/>
                  </a:lnTo>
                  <a:lnTo>
                    <a:pt x="21" y="57"/>
                  </a:lnTo>
                  <a:lnTo>
                    <a:pt x="29" y="47"/>
                  </a:lnTo>
                  <a:lnTo>
                    <a:pt x="37" y="37"/>
                  </a:lnTo>
                  <a:lnTo>
                    <a:pt x="45" y="29"/>
                  </a:lnTo>
                  <a:lnTo>
                    <a:pt x="56" y="21"/>
                  </a:lnTo>
                  <a:lnTo>
                    <a:pt x="67" y="15"/>
                  </a:lnTo>
                  <a:lnTo>
                    <a:pt x="78" y="10"/>
                  </a:lnTo>
                  <a:lnTo>
                    <a:pt x="90" y="5"/>
                  </a:lnTo>
                  <a:lnTo>
                    <a:pt x="103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234" y="0"/>
                  </a:lnTo>
                  <a:lnTo>
                    <a:pt x="225" y="37"/>
                  </a:lnTo>
                  <a:lnTo>
                    <a:pt x="223" y="40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6" y="50"/>
                  </a:lnTo>
                  <a:lnTo>
                    <a:pt x="213" y="53"/>
                  </a:lnTo>
                  <a:lnTo>
                    <a:pt x="210" y="54"/>
                  </a:lnTo>
                  <a:lnTo>
                    <a:pt x="206" y="55"/>
                  </a:lnTo>
                  <a:lnTo>
                    <a:pt x="201" y="55"/>
                  </a:lnTo>
                  <a:lnTo>
                    <a:pt x="131" y="5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84" name="Заголовок 1"/>
          <p:cNvSpPr>
            <a:spLocks noGrp="1"/>
          </p:cNvSpPr>
          <p:nvPr>
            <p:ph type="title"/>
          </p:nvPr>
        </p:nvSpPr>
        <p:spPr>
          <a:xfrm>
            <a:off x="3217360" y="538279"/>
            <a:ext cx="5264189" cy="392449"/>
          </a:xfrm>
          <a:prstGeom prst="rect">
            <a:avLst/>
          </a:prstGeom>
        </p:spPr>
        <p:txBody>
          <a:bodyPr lIns="220878" anchor="ctr" anchorCtr="0">
            <a:normAutofit/>
          </a:bodyPr>
          <a:lstStyle>
            <a:lvl1pPr algn="l">
              <a:defRPr sz="1600" b="1" baseline="0">
                <a:solidFill>
                  <a:srgbClr val="8287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04" name="Текст 2103"/>
          <p:cNvSpPr>
            <a:spLocks noGrp="1"/>
          </p:cNvSpPr>
          <p:nvPr>
            <p:ph type="body" sz="quarter" idx="15"/>
          </p:nvPr>
        </p:nvSpPr>
        <p:spPr>
          <a:xfrm>
            <a:off x="1246975" y="1762376"/>
            <a:ext cx="7326331" cy="81758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marR="0" indent="0" algn="l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16" name="Текст 2114"/>
          <p:cNvSpPr>
            <a:spLocks noGrp="1"/>
          </p:cNvSpPr>
          <p:nvPr>
            <p:ph type="body" sz="quarter" idx="17"/>
          </p:nvPr>
        </p:nvSpPr>
        <p:spPr>
          <a:xfrm>
            <a:off x="1154613" y="3396345"/>
            <a:ext cx="6772479" cy="1632788"/>
          </a:xfrm>
          <a:prstGeom prst="rect">
            <a:avLst/>
          </a:prstGeom>
        </p:spPr>
        <p:txBody>
          <a:bodyPr/>
          <a:lstStyle>
            <a:lvl1pPr>
              <a:spcBef>
                <a:spcPts val="526"/>
              </a:spcBef>
              <a:buSzPct val="135000"/>
              <a:buFontTx/>
              <a:buBlip>
                <a:blip r:embed="rId2"/>
              </a:buBlip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2122" name="Текст 2121"/>
          <p:cNvSpPr>
            <a:spLocks noGrp="1"/>
          </p:cNvSpPr>
          <p:nvPr>
            <p:ph type="body" sz="quarter" idx="18"/>
          </p:nvPr>
        </p:nvSpPr>
        <p:spPr>
          <a:xfrm>
            <a:off x="1247526" y="3004480"/>
            <a:ext cx="7172936" cy="391864"/>
          </a:xfrm>
          <a:prstGeom prst="rect">
            <a:avLst/>
          </a:prstGeom>
        </p:spPr>
        <p:txBody>
          <a:bodyPr lIns="0"/>
          <a:lstStyle>
            <a:lvl1pPr>
              <a:buNone/>
              <a:defRPr sz="1300" b="1" baseline="0">
                <a:latin typeface="Arial" pitchFamily="34" charset="0"/>
                <a:cs typeface="Arial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3" name="Номер слайда 6"/>
          <p:cNvSpPr>
            <a:spLocks noGrp="1"/>
          </p:cNvSpPr>
          <p:nvPr userDrawn="1">
            <p:ph type="sldNum" sz="quarter" idx="19"/>
          </p:nvPr>
        </p:nvSpPr>
        <p:spPr>
          <a:xfrm>
            <a:off x="8204622" y="6248944"/>
            <a:ext cx="369235" cy="282210"/>
          </a:xfrm>
          <a:prstGeom prst="rect">
            <a:avLst/>
          </a:prstGeom>
        </p:spPr>
        <p:txBody>
          <a:bodyPr tIns="41020"/>
          <a:lstStyle>
            <a:lvl1pPr algn="ctr" defTabSz="914239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E229E27-CA4A-42B9-9F60-CA158F680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262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56351"/>
            <a:ext cx="430306" cy="36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0306" y="207582"/>
            <a:ext cx="829011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rgbClr val="434343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30306" y="1655299"/>
            <a:ext cx="8290112" cy="42434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Google Shape;14;p6" descr="RZDM-Favicon.png"/>
          <p:cNvPicPr preferRelativeResize="0"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477"/>
            <a:ext cx="430306" cy="44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oogle Shape;92;p1" descr="RZDM-Logo-Hor-Rus-RGB.png">
            <a:extLst>
              <a:ext uri="{FF2B5EF4-FFF2-40B4-BE49-F238E27FC236}">
                <a16:creationId xmlns:a16="http://schemas.microsoft.com/office/drawing/2014/main" xmlns="" id="{EE18C136-B954-894D-99A7-329CA14392C1}"/>
              </a:ext>
            </a:extLst>
          </p:cNvPr>
          <p:cNvPicPr preferRelativeResize="0"/>
          <p:nvPr userDrawn="1"/>
        </p:nvPicPr>
        <p:blipFill>
          <a:blip r:embed="rId3"/>
          <a:stretch>
            <a:fillRect/>
          </a:stretch>
        </p:blipFill>
        <p:spPr>
          <a:xfrm>
            <a:off x="6976228" y="6176964"/>
            <a:ext cx="2167772" cy="6586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356351"/>
            <a:ext cx="4303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6E5C80-8877-48C4-9D6F-233B10BBB4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401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56351"/>
            <a:ext cx="430306" cy="36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0306" y="207582"/>
            <a:ext cx="829011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rgbClr val="434343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30306" y="1655299"/>
            <a:ext cx="8290112" cy="42434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Google Shape;14;p6" descr="RZDM-Favicon.png"/>
          <p:cNvPicPr preferRelativeResize="0"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477"/>
            <a:ext cx="430306" cy="44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oogle Shape;92;p1" descr="RZDM-Logo-Hor-Rus-RGB.png">
            <a:extLst>
              <a:ext uri="{FF2B5EF4-FFF2-40B4-BE49-F238E27FC236}">
                <a16:creationId xmlns:a16="http://schemas.microsoft.com/office/drawing/2014/main" xmlns="" id="{EE18C136-B954-894D-99A7-329CA14392C1}"/>
              </a:ext>
            </a:extLst>
          </p:cNvPr>
          <p:cNvPicPr preferRelativeResize="0"/>
          <p:nvPr userDrawn="1"/>
        </p:nvPicPr>
        <p:blipFill>
          <a:blip r:embed="rId3"/>
          <a:stretch>
            <a:fillRect/>
          </a:stretch>
        </p:blipFill>
        <p:spPr>
          <a:xfrm>
            <a:off x="6976228" y="6176964"/>
            <a:ext cx="2167772" cy="6586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356351"/>
            <a:ext cx="4303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6E5C80-8877-48C4-9D6F-233B10BBB4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42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body" sz="quarter" idx="10"/>
          </p:nvPr>
        </p:nvSpPr>
        <p:spPr>
          <a:xfrm>
            <a:off x="251432" y="1178707"/>
            <a:ext cx="8641153" cy="5400720"/>
          </a:xfrm>
          <a:prstGeom prst="rect">
            <a:avLst/>
          </a:prstGeom>
        </p:spPr>
        <p:txBody>
          <a:bodyPr lIns="91325" tIns="45660" rIns="91325" bIns="45660"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000"/>
          </a:xfrm>
          <a:prstGeom prst="rect">
            <a:avLst/>
          </a:prstGeom>
          <a:noFill/>
        </p:spPr>
        <p:txBody>
          <a:bodyPr vert="horz" wrap="none" lIns="269661" tIns="0" rIns="269661" bIns="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739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492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Фон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C65B13E-B9AB-5248-B9A5-060D2868A8CD}"/>
              </a:ext>
            </a:extLst>
          </p:cNvPr>
          <p:cNvSpPr/>
          <p:nvPr userDrawn="1"/>
        </p:nvSpPr>
        <p:spPr>
          <a:xfrm>
            <a:off x="9184488" y="293696"/>
            <a:ext cx="621909" cy="6564305"/>
          </a:xfrm>
          <a:prstGeom prst="rect">
            <a:avLst/>
          </a:prstGeom>
          <a:solidFill>
            <a:srgbClr val="2828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50" tIns="34825" rIns="69650" bIns="34825"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0C04D45F-D549-AF43-972A-51F3CA483297}"/>
              </a:ext>
            </a:extLst>
          </p:cNvPr>
          <p:cNvSpPr/>
          <p:nvPr userDrawn="1"/>
        </p:nvSpPr>
        <p:spPr>
          <a:xfrm>
            <a:off x="282588" y="884093"/>
            <a:ext cx="8590947" cy="3385815"/>
          </a:xfrm>
          <a:prstGeom prst="roundRect">
            <a:avLst>
              <a:gd name="adj" fmla="val 9336"/>
            </a:avLst>
          </a:prstGeom>
          <a:noFill/>
          <a:ln w="15875">
            <a:solidFill>
              <a:srgbClr val="47B3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50" tIns="34825" rIns="69650" bIns="3482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CE140EE8-A60C-F944-AC7E-90AD389062B7}"/>
              </a:ext>
            </a:extLst>
          </p:cNvPr>
          <p:cNvSpPr/>
          <p:nvPr userDrawn="1"/>
        </p:nvSpPr>
        <p:spPr>
          <a:xfrm>
            <a:off x="7217376" y="831363"/>
            <a:ext cx="1036514" cy="150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50" tIns="34825" rIns="69650" bIns="34825"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748D8B6-6ED1-1445-BE61-EC0FB3CA8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50643" y="785096"/>
            <a:ext cx="799042" cy="196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61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65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7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9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8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9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9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0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9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1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74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9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03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Слайд c текстом 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9"/>
          <p:cNvSpPr>
            <a:spLocks noChangeArrowheads="1"/>
          </p:cNvSpPr>
          <p:nvPr userDrawn="1"/>
        </p:nvSpPr>
        <p:spPr bwMode="auto">
          <a:xfrm>
            <a:off x="8462544" y="6161114"/>
            <a:ext cx="677384" cy="20301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47" tIns="40074" rIns="80147" bIns="40074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Freeform 1063"/>
          <p:cNvSpPr>
            <a:spLocks/>
          </p:cNvSpPr>
          <p:nvPr userDrawn="1"/>
        </p:nvSpPr>
        <p:spPr bwMode="auto">
          <a:xfrm>
            <a:off x="8250777" y="6241745"/>
            <a:ext cx="272854" cy="289409"/>
          </a:xfrm>
          <a:custGeom>
            <a:avLst/>
            <a:gdLst>
              <a:gd name="T0" fmla="*/ 2147483647 w 601"/>
              <a:gd name="T1" fmla="*/ 0 h 601"/>
              <a:gd name="T2" fmla="*/ 2147483647 w 601"/>
              <a:gd name="T3" fmla="*/ 2147483647 h 601"/>
              <a:gd name="T4" fmla="*/ 2147483647 w 601"/>
              <a:gd name="T5" fmla="*/ 2147483647 h 601"/>
              <a:gd name="T6" fmla="*/ 2147483647 w 601"/>
              <a:gd name="T7" fmla="*/ 2147483647 h 601"/>
              <a:gd name="T8" fmla="*/ 2147483647 w 601"/>
              <a:gd name="T9" fmla="*/ 2147483647 h 601"/>
              <a:gd name="T10" fmla="*/ 2147483647 w 601"/>
              <a:gd name="T11" fmla="*/ 2147483647 h 601"/>
              <a:gd name="T12" fmla="*/ 2147483647 w 601"/>
              <a:gd name="T13" fmla="*/ 2147483647 h 601"/>
              <a:gd name="T14" fmla="*/ 2147483647 w 601"/>
              <a:gd name="T15" fmla="*/ 2147483647 h 601"/>
              <a:gd name="T16" fmla="*/ 0 w 601"/>
              <a:gd name="T17" fmla="*/ 2147483647 h 601"/>
              <a:gd name="T18" fmla="*/ 0 w 601"/>
              <a:gd name="T19" fmla="*/ 2147483647 h 601"/>
              <a:gd name="T20" fmla="*/ 2147483647 w 601"/>
              <a:gd name="T21" fmla="*/ 2147483647 h 601"/>
              <a:gd name="T22" fmla="*/ 2147483647 w 601"/>
              <a:gd name="T23" fmla="*/ 2147483647 h 601"/>
              <a:gd name="T24" fmla="*/ 2147483647 w 601"/>
              <a:gd name="T25" fmla="*/ 2147483647 h 601"/>
              <a:gd name="T26" fmla="*/ 2147483647 w 601"/>
              <a:gd name="T27" fmla="*/ 2147483647 h 601"/>
              <a:gd name="T28" fmla="*/ 2147483647 w 601"/>
              <a:gd name="T29" fmla="*/ 2147483647 h 601"/>
              <a:gd name="T30" fmla="*/ 2147483647 w 601"/>
              <a:gd name="T31" fmla="*/ 2147483647 h 601"/>
              <a:gd name="T32" fmla="*/ 2147483647 w 601"/>
              <a:gd name="T33" fmla="*/ 2147483647 h 601"/>
              <a:gd name="T34" fmla="*/ 2147483647 w 601"/>
              <a:gd name="T35" fmla="*/ 2147483647 h 601"/>
              <a:gd name="T36" fmla="*/ 2147483647 w 601"/>
              <a:gd name="T37" fmla="*/ 2147483647 h 601"/>
              <a:gd name="T38" fmla="*/ 2147483647 w 601"/>
              <a:gd name="T39" fmla="*/ 2147483647 h 601"/>
              <a:gd name="T40" fmla="*/ 2147483647 w 601"/>
              <a:gd name="T41" fmla="*/ 2147483647 h 601"/>
              <a:gd name="T42" fmla="*/ 2147483647 w 601"/>
              <a:gd name="T43" fmla="*/ 2147483647 h 601"/>
              <a:gd name="T44" fmla="*/ 2147483647 w 601"/>
              <a:gd name="T45" fmla="*/ 2147483647 h 601"/>
              <a:gd name="T46" fmla="*/ 2147483647 w 601"/>
              <a:gd name="T47" fmla="*/ 2147483647 h 601"/>
              <a:gd name="T48" fmla="*/ 2147483647 w 601"/>
              <a:gd name="T49" fmla="*/ 2147483647 h 601"/>
              <a:gd name="T50" fmla="*/ 2147483647 w 601"/>
              <a:gd name="T51" fmla="*/ 2147483647 h 601"/>
              <a:gd name="T52" fmla="*/ 2147483647 w 601"/>
              <a:gd name="T53" fmla="*/ 2147483647 h 601"/>
              <a:gd name="T54" fmla="*/ 2147483647 w 601"/>
              <a:gd name="T55" fmla="*/ 2147483647 h 601"/>
              <a:gd name="T56" fmla="*/ 2147483647 w 601"/>
              <a:gd name="T57" fmla="*/ 2147483647 h 601"/>
              <a:gd name="T58" fmla="*/ 2147483647 w 601"/>
              <a:gd name="T59" fmla="*/ 2147483647 h 601"/>
              <a:gd name="T60" fmla="*/ 2147483647 w 601"/>
              <a:gd name="T61" fmla="*/ 2147483647 h 601"/>
              <a:gd name="T62" fmla="*/ 2147483647 w 601"/>
              <a:gd name="T63" fmla="*/ 2147483647 h 601"/>
              <a:gd name="T64" fmla="*/ 2147483647 w 601"/>
              <a:gd name="T65" fmla="*/ 2147483647 h 601"/>
              <a:gd name="T66" fmla="*/ 2147483647 w 601"/>
              <a:gd name="T67" fmla="*/ 0 h 60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601">
                <a:moveTo>
                  <a:pt x="422" y="0"/>
                </a:moveTo>
                <a:lnTo>
                  <a:pt x="178" y="0"/>
                </a:lnTo>
                <a:lnTo>
                  <a:pt x="161" y="0"/>
                </a:lnTo>
                <a:lnTo>
                  <a:pt x="143" y="4"/>
                </a:lnTo>
                <a:lnTo>
                  <a:pt x="125" y="8"/>
                </a:lnTo>
                <a:lnTo>
                  <a:pt x="109" y="14"/>
                </a:lnTo>
                <a:lnTo>
                  <a:pt x="94" y="21"/>
                </a:lnTo>
                <a:lnTo>
                  <a:pt x="79" y="30"/>
                </a:lnTo>
                <a:lnTo>
                  <a:pt x="65" y="40"/>
                </a:lnTo>
                <a:lnTo>
                  <a:pt x="52" y="52"/>
                </a:lnTo>
                <a:lnTo>
                  <a:pt x="41" y="64"/>
                </a:lnTo>
                <a:lnTo>
                  <a:pt x="31" y="78"/>
                </a:lnTo>
                <a:lnTo>
                  <a:pt x="22" y="93"/>
                </a:lnTo>
                <a:lnTo>
                  <a:pt x="14" y="109"/>
                </a:lnTo>
                <a:lnTo>
                  <a:pt x="8" y="125"/>
                </a:lnTo>
                <a:lnTo>
                  <a:pt x="4" y="143"/>
                </a:lnTo>
                <a:lnTo>
                  <a:pt x="0" y="160"/>
                </a:lnTo>
                <a:lnTo>
                  <a:pt x="0" y="178"/>
                </a:lnTo>
                <a:lnTo>
                  <a:pt x="0" y="422"/>
                </a:lnTo>
                <a:lnTo>
                  <a:pt x="0" y="439"/>
                </a:lnTo>
                <a:lnTo>
                  <a:pt x="4" y="457"/>
                </a:lnTo>
                <a:lnTo>
                  <a:pt x="8" y="475"/>
                </a:lnTo>
                <a:lnTo>
                  <a:pt x="14" y="491"/>
                </a:lnTo>
                <a:lnTo>
                  <a:pt x="22" y="506"/>
                </a:lnTo>
                <a:lnTo>
                  <a:pt x="31" y="521"/>
                </a:lnTo>
                <a:lnTo>
                  <a:pt x="41" y="535"/>
                </a:lnTo>
                <a:lnTo>
                  <a:pt x="52" y="548"/>
                </a:lnTo>
                <a:lnTo>
                  <a:pt x="65" y="559"/>
                </a:lnTo>
                <a:lnTo>
                  <a:pt x="79" y="569"/>
                </a:lnTo>
                <a:lnTo>
                  <a:pt x="94" y="578"/>
                </a:lnTo>
                <a:lnTo>
                  <a:pt x="109" y="586"/>
                </a:lnTo>
                <a:lnTo>
                  <a:pt x="125" y="592"/>
                </a:lnTo>
                <a:lnTo>
                  <a:pt x="143" y="597"/>
                </a:lnTo>
                <a:lnTo>
                  <a:pt x="161" y="600"/>
                </a:lnTo>
                <a:lnTo>
                  <a:pt x="178" y="601"/>
                </a:lnTo>
                <a:lnTo>
                  <a:pt x="422" y="601"/>
                </a:lnTo>
                <a:lnTo>
                  <a:pt x="440" y="600"/>
                </a:lnTo>
                <a:lnTo>
                  <a:pt x="457" y="597"/>
                </a:lnTo>
                <a:lnTo>
                  <a:pt x="475" y="592"/>
                </a:lnTo>
                <a:lnTo>
                  <a:pt x="491" y="586"/>
                </a:lnTo>
                <a:lnTo>
                  <a:pt x="507" y="578"/>
                </a:lnTo>
                <a:lnTo>
                  <a:pt x="522" y="569"/>
                </a:lnTo>
                <a:lnTo>
                  <a:pt x="536" y="559"/>
                </a:lnTo>
                <a:lnTo>
                  <a:pt x="548" y="548"/>
                </a:lnTo>
                <a:lnTo>
                  <a:pt x="560" y="535"/>
                </a:lnTo>
                <a:lnTo>
                  <a:pt x="570" y="521"/>
                </a:lnTo>
                <a:lnTo>
                  <a:pt x="579" y="506"/>
                </a:lnTo>
                <a:lnTo>
                  <a:pt x="586" y="491"/>
                </a:lnTo>
                <a:lnTo>
                  <a:pt x="592" y="475"/>
                </a:lnTo>
                <a:lnTo>
                  <a:pt x="598" y="457"/>
                </a:lnTo>
                <a:lnTo>
                  <a:pt x="600" y="439"/>
                </a:lnTo>
                <a:lnTo>
                  <a:pt x="601" y="422"/>
                </a:lnTo>
                <a:lnTo>
                  <a:pt x="601" y="178"/>
                </a:lnTo>
                <a:lnTo>
                  <a:pt x="600" y="160"/>
                </a:lnTo>
                <a:lnTo>
                  <a:pt x="598" y="143"/>
                </a:lnTo>
                <a:lnTo>
                  <a:pt x="592" y="125"/>
                </a:lnTo>
                <a:lnTo>
                  <a:pt x="586" y="109"/>
                </a:lnTo>
                <a:lnTo>
                  <a:pt x="579" y="93"/>
                </a:lnTo>
                <a:lnTo>
                  <a:pt x="570" y="78"/>
                </a:lnTo>
                <a:lnTo>
                  <a:pt x="560" y="64"/>
                </a:lnTo>
                <a:lnTo>
                  <a:pt x="548" y="52"/>
                </a:lnTo>
                <a:lnTo>
                  <a:pt x="536" y="40"/>
                </a:lnTo>
                <a:lnTo>
                  <a:pt x="522" y="30"/>
                </a:lnTo>
                <a:lnTo>
                  <a:pt x="507" y="21"/>
                </a:lnTo>
                <a:lnTo>
                  <a:pt x="491" y="14"/>
                </a:lnTo>
                <a:lnTo>
                  <a:pt x="475" y="8"/>
                </a:lnTo>
                <a:lnTo>
                  <a:pt x="457" y="4"/>
                </a:lnTo>
                <a:lnTo>
                  <a:pt x="440" y="0"/>
                </a:lnTo>
                <a:lnTo>
                  <a:pt x="422" y="0"/>
                </a:lnTo>
                <a:close/>
              </a:path>
            </a:pathLst>
          </a:custGeom>
          <a:solidFill>
            <a:srgbClr val="A0A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147" tIns="40074" rIns="80147" bIns="40074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Line 1064"/>
          <p:cNvSpPr>
            <a:spLocks noChangeShapeType="1"/>
          </p:cNvSpPr>
          <p:nvPr userDrawn="1"/>
        </p:nvSpPr>
        <p:spPr bwMode="auto">
          <a:xfrm>
            <a:off x="3229451" y="537065"/>
            <a:ext cx="1357" cy="410356"/>
          </a:xfrm>
          <a:prstGeom prst="line">
            <a:avLst/>
          </a:prstGeom>
          <a:noFill/>
          <a:ln w="9525">
            <a:solidFill>
              <a:srgbClr val="BB052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ru-RU">
              <a:solidFill>
                <a:prstClr val="black"/>
              </a:solidFill>
            </a:endParaRPr>
          </a:p>
        </p:txBody>
      </p:sp>
      <p:grpSp>
        <p:nvGrpSpPr>
          <p:cNvPr id="9" name="Группа 4"/>
          <p:cNvGrpSpPr>
            <a:grpSpLocks/>
          </p:cNvGrpSpPr>
          <p:nvPr userDrawn="1"/>
        </p:nvGrpSpPr>
        <p:grpSpPr bwMode="auto">
          <a:xfrm>
            <a:off x="612225" y="539944"/>
            <a:ext cx="2420390" cy="407477"/>
            <a:chOff x="715963" y="595065"/>
            <a:chExt cx="2830513" cy="449262"/>
          </a:xfrm>
        </p:grpSpPr>
        <p:sp>
          <p:nvSpPr>
            <p:cNvPr id="10" name="Rectangle 1069"/>
            <p:cNvSpPr>
              <a:spLocks noChangeArrowheads="1"/>
            </p:cNvSpPr>
            <p:nvPr userDrawn="1"/>
          </p:nvSpPr>
          <p:spPr bwMode="auto">
            <a:xfrm>
              <a:off x="762000" y="649040"/>
              <a:ext cx="365125" cy="3397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ru-RU" altLang="ru-RU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11" name="Freeform 1070"/>
            <p:cNvSpPr>
              <a:spLocks/>
            </p:cNvSpPr>
            <p:nvPr userDrawn="1"/>
          </p:nvSpPr>
          <p:spPr bwMode="auto">
            <a:xfrm>
              <a:off x="855663" y="712540"/>
              <a:ext cx="133350" cy="214312"/>
            </a:xfrm>
            <a:custGeom>
              <a:avLst/>
              <a:gdLst>
                <a:gd name="T0" fmla="*/ 2147483647 w 251"/>
                <a:gd name="T1" fmla="*/ 2147483647 h 404"/>
                <a:gd name="T2" fmla="*/ 2147483647 w 251"/>
                <a:gd name="T3" fmla="*/ 2147483647 h 404"/>
                <a:gd name="T4" fmla="*/ 2147483647 w 251"/>
                <a:gd name="T5" fmla="*/ 2147483647 h 404"/>
                <a:gd name="T6" fmla="*/ 2147483647 w 251"/>
                <a:gd name="T7" fmla="*/ 2147483647 h 404"/>
                <a:gd name="T8" fmla="*/ 2147483647 w 251"/>
                <a:gd name="T9" fmla="*/ 2147483647 h 404"/>
                <a:gd name="T10" fmla="*/ 2147483647 w 251"/>
                <a:gd name="T11" fmla="*/ 2147483647 h 404"/>
                <a:gd name="T12" fmla="*/ 2147483647 w 251"/>
                <a:gd name="T13" fmla="*/ 2147483647 h 404"/>
                <a:gd name="T14" fmla="*/ 2147483647 w 251"/>
                <a:gd name="T15" fmla="*/ 2147483647 h 404"/>
                <a:gd name="T16" fmla="*/ 2147483647 w 251"/>
                <a:gd name="T17" fmla="*/ 2147483647 h 404"/>
                <a:gd name="T18" fmla="*/ 2147483647 w 251"/>
                <a:gd name="T19" fmla="*/ 2147483647 h 404"/>
                <a:gd name="T20" fmla="*/ 2147483647 w 251"/>
                <a:gd name="T21" fmla="*/ 2147483647 h 404"/>
                <a:gd name="T22" fmla="*/ 2147483647 w 251"/>
                <a:gd name="T23" fmla="*/ 2147483647 h 404"/>
                <a:gd name="T24" fmla="*/ 2147483647 w 251"/>
                <a:gd name="T25" fmla="*/ 2147483647 h 404"/>
                <a:gd name="T26" fmla="*/ 2147483647 w 251"/>
                <a:gd name="T27" fmla="*/ 2147483647 h 404"/>
                <a:gd name="T28" fmla="*/ 2147483647 w 251"/>
                <a:gd name="T29" fmla="*/ 2147483647 h 404"/>
                <a:gd name="T30" fmla="*/ 2147483647 w 251"/>
                <a:gd name="T31" fmla="*/ 2147483647 h 404"/>
                <a:gd name="T32" fmla="*/ 2147483647 w 251"/>
                <a:gd name="T33" fmla="*/ 2147483647 h 404"/>
                <a:gd name="T34" fmla="*/ 2147483647 w 251"/>
                <a:gd name="T35" fmla="*/ 2147483647 h 404"/>
                <a:gd name="T36" fmla="*/ 2147483647 w 251"/>
                <a:gd name="T37" fmla="*/ 2147483647 h 404"/>
                <a:gd name="T38" fmla="*/ 2147483647 w 251"/>
                <a:gd name="T39" fmla="*/ 2147483647 h 404"/>
                <a:gd name="T40" fmla="*/ 2147483647 w 251"/>
                <a:gd name="T41" fmla="*/ 2147483647 h 404"/>
                <a:gd name="T42" fmla="*/ 2147483647 w 251"/>
                <a:gd name="T43" fmla="*/ 2147483647 h 404"/>
                <a:gd name="T44" fmla="*/ 2147483647 w 251"/>
                <a:gd name="T45" fmla="*/ 2147483647 h 404"/>
                <a:gd name="T46" fmla="*/ 2147483647 w 251"/>
                <a:gd name="T47" fmla="*/ 2147483647 h 404"/>
                <a:gd name="T48" fmla="*/ 2147483647 w 251"/>
                <a:gd name="T49" fmla="*/ 2147483647 h 404"/>
                <a:gd name="T50" fmla="*/ 2147483647 w 251"/>
                <a:gd name="T51" fmla="*/ 2147483647 h 404"/>
                <a:gd name="T52" fmla="*/ 2147483647 w 251"/>
                <a:gd name="T53" fmla="*/ 2147483647 h 404"/>
                <a:gd name="T54" fmla="*/ 2147483647 w 251"/>
                <a:gd name="T55" fmla="*/ 2147483647 h 404"/>
                <a:gd name="T56" fmla="*/ 2147483647 w 251"/>
                <a:gd name="T57" fmla="*/ 2147483647 h 404"/>
                <a:gd name="T58" fmla="*/ 2147483647 w 251"/>
                <a:gd name="T59" fmla="*/ 2147483647 h 404"/>
                <a:gd name="T60" fmla="*/ 2147483647 w 251"/>
                <a:gd name="T61" fmla="*/ 2147483647 h 404"/>
                <a:gd name="T62" fmla="*/ 2147483647 w 251"/>
                <a:gd name="T63" fmla="*/ 2147483647 h 40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51" h="404">
                  <a:moveTo>
                    <a:pt x="117" y="0"/>
                  </a:moveTo>
                  <a:lnTo>
                    <a:pt x="105" y="1"/>
                  </a:lnTo>
                  <a:lnTo>
                    <a:pt x="92" y="3"/>
                  </a:lnTo>
                  <a:lnTo>
                    <a:pt x="81" y="6"/>
                  </a:lnTo>
                  <a:lnTo>
                    <a:pt x="71" y="13"/>
                  </a:lnTo>
                  <a:lnTo>
                    <a:pt x="61" y="19"/>
                  </a:lnTo>
                  <a:lnTo>
                    <a:pt x="50" y="28"/>
                  </a:lnTo>
                  <a:lnTo>
                    <a:pt x="43" y="38"/>
                  </a:lnTo>
                  <a:lnTo>
                    <a:pt x="34" y="49"/>
                  </a:lnTo>
                  <a:lnTo>
                    <a:pt x="26" y="63"/>
                  </a:lnTo>
                  <a:lnTo>
                    <a:pt x="19" y="78"/>
                  </a:lnTo>
                  <a:lnTo>
                    <a:pt x="14" y="96"/>
                  </a:lnTo>
                  <a:lnTo>
                    <a:pt x="9" y="114"/>
                  </a:lnTo>
                  <a:lnTo>
                    <a:pt x="5" y="133"/>
                  </a:lnTo>
                  <a:lnTo>
                    <a:pt x="2" y="153"/>
                  </a:lnTo>
                  <a:lnTo>
                    <a:pt x="1" y="176"/>
                  </a:lnTo>
                  <a:lnTo>
                    <a:pt x="0" y="198"/>
                  </a:lnTo>
                  <a:lnTo>
                    <a:pt x="1" y="224"/>
                  </a:lnTo>
                  <a:lnTo>
                    <a:pt x="2" y="246"/>
                  </a:lnTo>
                  <a:lnTo>
                    <a:pt x="5" y="269"/>
                  </a:lnTo>
                  <a:lnTo>
                    <a:pt x="9" y="289"/>
                  </a:lnTo>
                  <a:lnTo>
                    <a:pt x="13" y="308"/>
                  </a:lnTo>
                  <a:lnTo>
                    <a:pt x="19" y="326"/>
                  </a:lnTo>
                  <a:lnTo>
                    <a:pt x="25" y="341"/>
                  </a:lnTo>
                  <a:lnTo>
                    <a:pt x="33" y="355"/>
                  </a:lnTo>
                  <a:lnTo>
                    <a:pt x="40" y="366"/>
                  </a:lnTo>
                  <a:lnTo>
                    <a:pt x="49" y="376"/>
                  </a:lnTo>
                  <a:lnTo>
                    <a:pt x="58" y="385"/>
                  </a:lnTo>
                  <a:lnTo>
                    <a:pt x="68" y="393"/>
                  </a:lnTo>
                  <a:lnTo>
                    <a:pt x="79" y="398"/>
                  </a:lnTo>
                  <a:lnTo>
                    <a:pt x="91" y="402"/>
                  </a:lnTo>
                  <a:lnTo>
                    <a:pt x="103" y="404"/>
                  </a:lnTo>
                  <a:lnTo>
                    <a:pt x="116" y="404"/>
                  </a:lnTo>
                  <a:lnTo>
                    <a:pt x="127" y="404"/>
                  </a:lnTo>
                  <a:lnTo>
                    <a:pt x="139" y="402"/>
                  </a:lnTo>
                  <a:lnTo>
                    <a:pt x="149" y="398"/>
                  </a:lnTo>
                  <a:lnTo>
                    <a:pt x="160" y="393"/>
                  </a:lnTo>
                  <a:lnTo>
                    <a:pt x="169" y="386"/>
                  </a:lnTo>
                  <a:lnTo>
                    <a:pt x="179" y="378"/>
                  </a:lnTo>
                  <a:lnTo>
                    <a:pt x="188" y="369"/>
                  </a:lnTo>
                  <a:lnTo>
                    <a:pt x="196" y="357"/>
                  </a:lnTo>
                  <a:lnTo>
                    <a:pt x="203" y="345"/>
                  </a:lnTo>
                  <a:lnTo>
                    <a:pt x="211" y="330"/>
                  </a:lnTo>
                  <a:lnTo>
                    <a:pt x="218" y="313"/>
                  </a:lnTo>
                  <a:lnTo>
                    <a:pt x="225" y="293"/>
                  </a:lnTo>
                  <a:lnTo>
                    <a:pt x="232" y="272"/>
                  </a:lnTo>
                  <a:lnTo>
                    <a:pt x="239" y="246"/>
                  </a:lnTo>
                  <a:lnTo>
                    <a:pt x="245" y="219"/>
                  </a:lnTo>
                  <a:lnTo>
                    <a:pt x="251" y="187"/>
                  </a:lnTo>
                  <a:lnTo>
                    <a:pt x="246" y="163"/>
                  </a:lnTo>
                  <a:lnTo>
                    <a:pt x="240" y="142"/>
                  </a:lnTo>
                  <a:lnTo>
                    <a:pt x="233" y="120"/>
                  </a:lnTo>
                  <a:lnTo>
                    <a:pt x="227" y="101"/>
                  </a:lnTo>
                  <a:lnTo>
                    <a:pt x="220" y="83"/>
                  </a:lnTo>
                  <a:lnTo>
                    <a:pt x="212" y="68"/>
                  </a:lnTo>
                  <a:lnTo>
                    <a:pt x="203" y="54"/>
                  </a:lnTo>
                  <a:lnTo>
                    <a:pt x="194" y="42"/>
                  </a:lnTo>
                  <a:lnTo>
                    <a:pt x="187" y="32"/>
                  </a:lnTo>
                  <a:lnTo>
                    <a:pt x="178" y="23"/>
                  </a:lnTo>
                  <a:lnTo>
                    <a:pt x="169" y="17"/>
                  </a:lnTo>
                  <a:lnTo>
                    <a:pt x="160" y="10"/>
                  </a:lnTo>
                  <a:lnTo>
                    <a:pt x="150" y="5"/>
                  </a:lnTo>
                  <a:lnTo>
                    <a:pt x="140" y="3"/>
                  </a:lnTo>
                  <a:lnTo>
                    <a:pt x="129" y="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2" name="Freeform 1071"/>
            <p:cNvSpPr>
              <a:spLocks noEditPoints="1"/>
            </p:cNvSpPr>
            <p:nvPr userDrawn="1"/>
          </p:nvSpPr>
          <p:spPr bwMode="auto">
            <a:xfrm>
              <a:off x="715963" y="595065"/>
              <a:ext cx="450850" cy="449262"/>
            </a:xfrm>
            <a:custGeom>
              <a:avLst/>
              <a:gdLst>
                <a:gd name="T0" fmla="*/ 2147483647 w 851"/>
                <a:gd name="T1" fmla="*/ 2147483647 h 849"/>
                <a:gd name="T2" fmla="*/ 2147483647 w 851"/>
                <a:gd name="T3" fmla="*/ 2147483647 h 849"/>
                <a:gd name="T4" fmla="*/ 2147483647 w 851"/>
                <a:gd name="T5" fmla="*/ 2147483647 h 849"/>
                <a:gd name="T6" fmla="*/ 2147483647 w 851"/>
                <a:gd name="T7" fmla="*/ 2147483647 h 849"/>
                <a:gd name="T8" fmla="*/ 2147483647 w 851"/>
                <a:gd name="T9" fmla="*/ 2147483647 h 849"/>
                <a:gd name="T10" fmla="*/ 2147483647 w 851"/>
                <a:gd name="T11" fmla="*/ 2147483647 h 849"/>
                <a:gd name="T12" fmla="*/ 2147483647 w 851"/>
                <a:gd name="T13" fmla="*/ 2147483647 h 849"/>
                <a:gd name="T14" fmla="*/ 2147483647 w 851"/>
                <a:gd name="T15" fmla="*/ 2147483647 h 849"/>
                <a:gd name="T16" fmla="*/ 2147483647 w 851"/>
                <a:gd name="T17" fmla="*/ 2147483647 h 849"/>
                <a:gd name="T18" fmla="*/ 2147483647 w 851"/>
                <a:gd name="T19" fmla="*/ 2147483647 h 849"/>
                <a:gd name="T20" fmla="*/ 2147483647 w 851"/>
                <a:gd name="T21" fmla="*/ 2147483647 h 849"/>
                <a:gd name="T22" fmla="*/ 2147483647 w 851"/>
                <a:gd name="T23" fmla="*/ 2147483647 h 849"/>
                <a:gd name="T24" fmla="*/ 2147483647 w 851"/>
                <a:gd name="T25" fmla="*/ 2147483647 h 849"/>
                <a:gd name="T26" fmla="*/ 2147483647 w 851"/>
                <a:gd name="T27" fmla="*/ 2147483647 h 849"/>
                <a:gd name="T28" fmla="*/ 2147483647 w 851"/>
                <a:gd name="T29" fmla="*/ 2147483647 h 849"/>
                <a:gd name="T30" fmla="*/ 2147483647 w 851"/>
                <a:gd name="T31" fmla="*/ 2147483647 h 849"/>
                <a:gd name="T32" fmla="*/ 2147483647 w 851"/>
                <a:gd name="T33" fmla="*/ 2147483647 h 849"/>
                <a:gd name="T34" fmla="*/ 2147483647 w 851"/>
                <a:gd name="T35" fmla="*/ 2147483647 h 849"/>
                <a:gd name="T36" fmla="*/ 2147483647 w 851"/>
                <a:gd name="T37" fmla="*/ 2147483647 h 849"/>
                <a:gd name="T38" fmla="*/ 2147483647 w 851"/>
                <a:gd name="T39" fmla="*/ 2147483647 h 849"/>
                <a:gd name="T40" fmla="*/ 2147483647 w 851"/>
                <a:gd name="T41" fmla="*/ 0 h 849"/>
                <a:gd name="T42" fmla="*/ 2147483647 w 851"/>
                <a:gd name="T43" fmla="*/ 2147483647 h 849"/>
                <a:gd name="T44" fmla="*/ 2147483647 w 851"/>
                <a:gd name="T45" fmla="*/ 2147483647 h 849"/>
                <a:gd name="T46" fmla="*/ 2147483647 w 851"/>
                <a:gd name="T47" fmla="*/ 2147483647 h 849"/>
                <a:gd name="T48" fmla="*/ 2147483647 w 851"/>
                <a:gd name="T49" fmla="*/ 2147483647 h 849"/>
                <a:gd name="T50" fmla="*/ 2147483647 w 851"/>
                <a:gd name="T51" fmla="*/ 2147483647 h 849"/>
                <a:gd name="T52" fmla="*/ 2147483647 w 851"/>
                <a:gd name="T53" fmla="*/ 2147483647 h 849"/>
                <a:gd name="T54" fmla="*/ 2147483647 w 851"/>
                <a:gd name="T55" fmla="*/ 2147483647 h 849"/>
                <a:gd name="T56" fmla="*/ 2147483647 w 851"/>
                <a:gd name="T57" fmla="*/ 2147483647 h 849"/>
                <a:gd name="T58" fmla="*/ 2147483647 w 851"/>
                <a:gd name="T59" fmla="*/ 2147483647 h 849"/>
                <a:gd name="T60" fmla="*/ 2147483647 w 851"/>
                <a:gd name="T61" fmla="*/ 2147483647 h 849"/>
                <a:gd name="T62" fmla="*/ 2147483647 w 851"/>
                <a:gd name="T63" fmla="*/ 2147483647 h 849"/>
                <a:gd name="T64" fmla="*/ 2147483647 w 851"/>
                <a:gd name="T65" fmla="*/ 2147483647 h 849"/>
                <a:gd name="T66" fmla="*/ 2147483647 w 851"/>
                <a:gd name="T67" fmla="*/ 2147483647 h 849"/>
                <a:gd name="T68" fmla="*/ 2147483647 w 851"/>
                <a:gd name="T69" fmla="*/ 2147483647 h 849"/>
                <a:gd name="T70" fmla="*/ 2147483647 w 851"/>
                <a:gd name="T71" fmla="*/ 2147483647 h 849"/>
                <a:gd name="T72" fmla="*/ 2147483647 w 851"/>
                <a:gd name="T73" fmla="*/ 2147483647 h 849"/>
                <a:gd name="T74" fmla="*/ 2147483647 w 851"/>
                <a:gd name="T75" fmla="*/ 2147483647 h 849"/>
                <a:gd name="T76" fmla="*/ 2147483647 w 851"/>
                <a:gd name="T77" fmla="*/ 2147483647 h 849"/>
                <a:gd name="T78" fmla="*/ 2147483647 w 851"/>
                <a:gd name="T79" fmla="*/ 2147483647 h 849"/>
                <a:gd name="T80" fmla="*/ 2147483647 w 851"/>
                <a:gd name="T81" fmla="*/ 2147483647 h 849"/>
                <a:gd name="T82" fmla="*/ 2147483647 w 851"/>
                <a:gd name="T83" fmla="*/ 2147483647 h 849"/>
                <a:gd name="T84" fmla="*/ 2147483647 w 851"/>
                <a:gd name="T85" fmla="*/ 2147483647 h 849"/>
                <a:gd name="T86" fmla="*/ 2147483647 w 851"/>
                <a:gd name="T87" fmla="*/ 2147483647 h 849"/>
                <a:gd name="T88" fmla="*/ 2147483647 w 851"/>
                <a:gd name="T89" fmla="*/ 2147483647 h 849"/>
                <a:gd name="T90" fmla="*/ 2147483647 w 851"/>
                <a:gd name="T91" fmla="*/ 2147483647 h 849"/>
                <a:gd name="T92" fmla="*/ 2147483647 w 851"/>
                <a:gd name="T93" fmla="*/ 2147483647 h 849"/>
                <a:gd name="T94" fmla="*/ 2147483647 w 851"/>
                <a:gd name="T95" fmla="*/ 2147483647 h 849"/>
                <a:gd name="T96" fmla="*/ 2147483647 w 851"/>
                <a:gd name="T97" fmla="*/ 2147483647 h 849"/>
                <a:gd name="T98" fmla="*/ 2147483647 w 851"/>
                <a:gd name="T99" fmla="*/ 2147483647 h 849"/>
                <a:gd name="T100" fmla="*/ 2147483647 w 851"/>
                <a:gd name="T101" fmla="*/ 2147483647 h 849"/>
                <a:gd name="T102" fmla="*/ 2147483647 w 851"/>
                <a:gd name="T103" fmla="*/ 2147483647 h 849"/>
                <a:gd name="T104" fmla="*/ 2147483647 w 851"/>
                <a:gd name="T105" fmla="*/ 2147483647 h 849"/>
                <a:gd name="T106" fmla="*/ 2147483647 w 851"/>
                <a:gd name="T107" fmla="*/ 2147483647 h 84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51" h="849">
                  <a:moveTo>
                    <a:pt x="597" y="0"/>
                  </a:moveTo>
                  <a:lnTo>
                    <a:pt x="254" y="0"/>
                  </a:lnTo>
                  <a:lnTo>
                    <a:pt x="240" y="0"/>
                  </a:lnTo>
                  <a:lnTo>
                    <a:pt x="227" y="1"/>
                  </a:lnTo>
                  <a:lnTo>
                    <a:pt x="215" y="2"/>
                  </a:lnTo>
                  <a:lnTo>
                    <a:pt x="202" y="5"/>
                  </a:lnTo>
                  <a:lnTo>
                    <a:pt x="178" y="11"/>
                  </a:lnTo>
                  <a:lnTo>
                    <a:pt x="155" y="19"/>
                  </a:lnTo>
                  <a:lnTo>
                    <a:pt x="133" y="30"/>
                  </a:lnTo>
                  <a:lnTo>
                    <a:pt x="112" y="43"/>
                  </a:lnTo>
                  <a:lnTo>
                    <a:pt x="92" y="56"/>
                  </a:lnTo>
                  <a:lnTo>
                    <a:pt x="75" y="73"/>
                  </a:lnTo>
                  <a:lnTo>
                    <a:pt x="58" y="91"/>
                  </a:lnTo>
                  <a:lnTo>
                    <a:pt x="44" y="111"/>
                  </a:lnTo>
                  <a:lnTo>
                    <a:pt x="32" y="131"/>
                  </a:lnTo>
                  <a:lnTo>
                    <a:pt x="20" y="154"/>
                  </a:lnTo>
                  <a:lnTo>
                    <a:pt x="11" y="176"/>
                  </a:lnTo>
                  <a:lnTo>
                    <a:pt x="5" y="202"/>
                  </a:lnTo>
                  <a:lnTo>
                    <a:pt x="4" y="213"/>
                  </a:lnTo>
                  <a:lnTo>
                    <a:pt x="1" y="226"/>
                  </a:lnTo>
                  <a:lnTo>
                    <a:pt x="1" y="240"/>
                  </a:lnTo>
                  <a:lnTo>
                    <a:pt x="0" y="252"/>
                  </a:lnTo>
                  <a:lnTo>
                    <a:pt x="0" y="597"/>
                  </a:lnTo>
                  <a:lnTo>
                    <a:pt x="1" y="609"/>
                  </a:lnTo>
                  <a:lnTo>
                    <a:pt x="1" y="622"/>
                  </a:lnTo>
                  <a:lnTo>
                    <a:pt x="4" y="635"/>
                  </a:lnTo>
                  <a:lnTo>
                    <a:pt x="5" y="647"/>
                  </a:lnTo>
                  <a:lnTo>
                    <a:pt x="11" y="671"/>
                  </a:lnTo>
                  <a:lnTo>
                    <a:pt x="20" y="694"/>
                  </a:lnTo>
                  <a:lnTo>
                    <a:pt x="32" y="717"/>
                  </a:lnTo>
                  <a:lnTo>
                    <a:pt x="44" y="738"/>
                  </a:lnTo>
                  <a:lnTo>
                    <a:pt x="58" y="757"/>
                  </a:lnTo>
                  <a:lnTo>
                    <a:pt x="75" y="775"/>
                  </a:lnTo>
                  <a:lnTo>
                    <a:pt x="92" y="791"/>
                  </a:lnTo>
                  <a:lnTo>
                    <a:pt x="112" y="806"/>
                  </a:lnTo>
                  <a:lnTo>
                    <a:pt x="133" y="819"/>
                  </a:lnTo>
                  <a:lnTo>
                    <a:pt x="155" y="829"/>
                  </a:lnTo>
                  <a:lnTo>
                    <a:pt x="178" y="838"/>
                  </a:lnTo>
                  <a:lnTo>
                    <a:pt x="202" y="844"/>
                  </a:lnTo>
                  <a:lnTo>
                    <a:pt x="215" y="847"/>
                  </a:lnTo>
                  <a:lnTo>
                    <a:pt x="227" y="848"/>
                  </a:lnTo>
                  <a:lnTo>
                    <a:pt x="240" y="849"/>
                  </a:lnTo>
                  <a:lnTo>
                    <a:pt x="254" y="849"/>
                  </a:lnTo>
                  <a:lnTo>
                    <a:pt x="597" y="849"/>
                  </a:lnTo>
                  <a:lnTo>
                    <a:pt x="611" y="849"/>
                  </a:lnTo>
                  <a:lnTo>
                    <a:pt x="624" y="848"/>
                  </a:lnTo>
                  <a:lnTo>
                    <a:pt x="636" y="847"/>
                  </a:lnTo>
                  <a:lnTo>
                    <a:pt x="649" y="844"/>
                  </a:lnTo>
                  <a:lnTo>
                    <a:pt x="673" y="838"/>
                  </a:lnTo>
                  <a:lnTo>
                    <a:pt x="696" y="829"/>
                  </a:lnTo>
                  <a:lnTo>
                    <a:pt x="718" y="819"/>
                  </a:lnTo>
                  <a:lnTo>
                    <a:pt x="739" y="806"/>
                  </a:lnTo>
                  <a:lnTo>
                    <a:pt x="759" y="791"/>
                  </a:lnTo>
                  <a:lnTo>
                    <a:pt x="777" y="775"/>
                  </a:lnTo>
                  <a:lnTo>
                    <a:pt x="793" y="757"/>
                  </a:lnTo>
                  <a:lnTo>
                    <a:pt x="807" y="738"/>
                  </a:lnTo>
                  <a:lnTo>
                    <a:pt x="819" y="717"/>
                  </a:lnTo>
                  <a:lnTo>
                    <a:pt x="831" y="694"/>
                  </a:lnTo>
                  <a:lnTo>
                    <a:pt x="840" y="671"/>
                  </a:lnTo>
                  <a:lnTo>
                    <a:pt x="846" y="647"/>
                  </a:lnTo>
                  <a:lnTo>
                    <a:pt x="847" y="635"/>
                  </a:lnTo>
                  <a:lnTo>
                    <a:pt x="850" y="622"/>
                  </a:lnTo>
                  <a:lnTo>
                    <a:pt x="850" y="609"/>
                  </a:lnTo>
                  <a:lnTo>
                    <a:pt x="851" y="597"/>
                  </a:lnTo>
                  <a:lnTo>
                    <a:pt x="851" y="252"/>
                  </a:lnTo>
                  <a:lnTo>
                    <a:pt x="850" y="240"/>
                  </a:lnTo>
                  <a:lnTo>
                    <a:pt x="850" y="226"/>
                  </a:lnTo>
                  <a:lnTo>
                    <a:pt x="847" y="213"/>
                  </a:lnTo>
                  <a:lnTo>
                    <a:pt x="846" y="202"/>
                  </a:lnTo>
                  <a:lnTo>
                    <a:pt x="840" y="176"/>
                  </a:lnTo>
                  <a:lnTo>
                    <a:pt x="831" y="154"/>
                  </a:lnTo>
                  <a:lnTo>
                    <a:pt x="819" y="131"/>
                  </a:lnTo>
                  <a:lnTo>
                    <a:pt x="807" y="111"/>
                  </a:lnTo>
                  <a:lnTo>
                    <a:pt x="793" y="91"/>
                  </a:lnTo>
                  <a:lnTo>
                    <a:pt x="777" y="73"/>
                  </a:lnTo>
                  <a:lnTo>
                    <a:pt x="759" y="56"/>
                  </a:lnTo>
                  <a:lnTo>
                    <a:pt x="739" y="43"/>
                  </a:lnTo>
                  <a:lnTo>
                    <a:pt x="718" y="30"/>
                  </a:lnTo>
                  <a:lnTo>
                    <a:pt x="696" y="19"/>
                  </a:lnTo>
                  <a:lnTo>
                    <a:pt x="673" y="11"/>
                  </a:lnTo>
                  <a:lnTo>
                    <a:pt x="649" y="5"/>
                  </a:lnTo>
                  <a:lnTo>
                    <a:pt x="636" y="2"/>
                  </a:lnTo>
                  <a:lnTo>
                    <a:pt x="624" y="1"/>
                  </a:lnTo>
                  <a:lnTo>
                    <a:pt x="611" y="0"/>
                  </a:lnTo>
                  <a:lnTo>
                    <a:pt x="597" y="0"/>
                  </a:lnTo>
                  <a:close/>
                  <a:moveTo>
                    <a:pt x="754" y="555"/>
                  </a:moveTo>
                  <a:lnTo>
                    <a:pt x="753" y="585"/>
                  </a:lnTo>
                  <a:lnTo>
                    <a:pt x="750" y="611"/>
                  </a:lnTo>
                  <a:lnTo>
                    <a:pt x="747" y="622"/>
                  </a:lnTo>
                  <a:lnTo>
                    <a:pt x="745" y="632"/>
                  </a:lnTo>
                  <a:lnTo>
                    <a:pt x="741" y="641"/>
                  </a:lnTo>
                  <a:lnTo>
                    <a:pt x="736" y="649"/>
                  </a:lnTo>
                  <a:lnTo>
                    <a:pt x="731" y="657"/>
                  </a:lnTo>
                  <a:lnTo>
                    <a:pt x="723" y="666"/>
                  </a:lnTo>
                  <a:lnTo>
                    <a:pt x="716" y="673"/>
                  </a:lnTo>
                  <a:lnTo>
                    <a:pt x="707" y="679"/>
                  </a:lnTo>
                  <a:lnTo>
                    <a:pt x="697" y="683"/>
                  </a:lnTo>
                  <a:lnTo>
                    <a:pt x="687" y="686"/>
                  </a:lnTo>
                  <a:lnTo>
                    <a:pt x="677" y="689"/>
                  </a:lnTo>
                  <a:lnTo>
                    <a:pt x="665" y="689"/>
                  </a:lnTo>
                  <a:lnTo>
                    <a:pt x="655" y="689"/>
                  </a:lnTo>
                  <a:lnTo>
                    <a:pt x="644" y="686"/>
                  </a:lnTo>
                  <a:lnTo>
                    <a:pt x="634" y="684"/>
                  </a:lnTo>
                  <a:lnTo>
                    <a:pt x="625" y="679"/>
                  </a:lnTo>
                  <a:lnTo>
                    <a:pt x="616" y="674"/>
                  </a:lnTo>
                  <a:lnTo>
                    <a:pt x="607" y="668"/>
                  </a:lnTo>
                  <a:lnTo>
                    <a:pt x="600" y="660"/>
                  </a:lnTo>
                  <a:lnTo>
                    <a:pt x="592" y="651"/>
                  </a:lnTo>
                  <a:lnTo>
                    <a:pt x="585" y="638"/>
                  </a:lnTo>
                  <a:lnTo>
                    <a:pt x="577" y="623"/>
                  </a:lnTo>
                  <a:lnTo>
                    <a:pt x="569" y="606"/>
                  </a:lnTo>
                  <a:lnTo>
                    <a:pt x="563" y="585"/>
                  </a:lnTo>
                  <a:lnTo>
                    <a:pt x="547" y="607"/>
                  </a:lnTo>
                  <a:lnTo>
                    <a:pt x="529" y="626"/>
                  </a:lnTo>
                  <a:lnTo>
                    <a:pt x="511" y="642"/>
                  </a:lnTo>
                  <a:lnTo>
                    <a:pt x="492" y="655"/>
                  </a:lnTo>
                  <a:lnTo>
                    <a:pt x="479" y="665"/>
                  </a:lnTo>
                  <a:lnTo>
                    <a:pt x="463" y="673"/>
                  </a:lnTo>
                  <a:lnTo>
                    <a:pt x="447" y="679"/>
                  </a:lnTo>
                  <a:lnTo>
                    <a:pt x="432" y="685"/>
                  </a:lnTo>
                  <a:lnTo>
                    <a:pt x="417" y="689"/>
                  </a:lnTo>
                  <a:lnTo>
                    <a:pt x="400" y="692"/>
                  </a:lnTo>
                  <a:lnTo>
                    <a:pt x="384" y="694"/>
                  </a:lnTo>
                  <a:lnTo>
                    <a:pt x="367" y="694"/>
                  </a:lnTo>
                  <a:lnTo>
                    <a:pt x="340" y="693"/>
                  </a:lnTo>
                  <a:lnTo>
                    <a:pt x="314" y="690"/>
                  </a:lnTo>
                  <a:lnTo>
                    <a:pt x="302" y="686"/>
                  </a:lnTo>
                  <a:lnTo>
                    <a:pt x="289" y="684"/>
                  </a:lnTo>
                  <a:lnTo>
                    <a:pt x="278" y="680"/>
                  </a:lnTo>
                  <a:lnTo>
                    <a:pt x="266" y="675"/>
                  </a:lnTo>
                  <a:lnTo>
                    <a:pt x="255" y="670"/>
                  </a:lnTo>
                  <a:lnTo>
                    <a:pt x="244" y="665"/>
                  </a:lnTo>
                  <a:lnTo>
                    <a:pt x="234" y="659"/>
                  </a:lnTo>
                  <a:lnTo>
                    <a:pt x="223" y="651"/>
                  </a:lnTo>
                  <a:lnTo>
                    <a:pt x="213" y="644"/>
                  </a:lnTo>
                  <a:lnTo>
                    <a:pt x="205" y="636"/>
                  </a:lnTo>
                  <a:lnTo>
                    <a:pt x="194" y="627"/>
                  </a:lnTo>
                  <a:lnTo>
                    <a:pt x="186" y="617"/>
                  </a:lnTo>
                  <a:lnTo>
                    <a:pt x="177" y="608"/>
                  </a:lnTo>
                  <a:lnTo>
                    <a:pt x="169" y="598"/>
                  </a:lnTo>
                  <a:lnTo>
                    <a:pt x="162" y="588"/>
                  </a:lnTo>
                  <a:lnTo>
                    <a:pt x="155" y="577"/>
                  </a:lnTo>
                  <a:lnTo>
                    <a:pt x="149" y="565"/>
                  </a:lnTo>
                  <a:lnTo>
                    <a:pt x="143" y="554"/>
                  </a:lnTo>
                  <a:lnTo>
                    <a:pt x="138" y="543"/>
                  </a:lnTo>
                  <a:lnTo>
                    <a:pt x="133" y="530"/>
                  </a:lnTo>
                  <a:lnTo>
                    <a:pt x="125" y="505"/>
                  </a:lnTo>
                  <a:lnTo>
                    <a:pt x="120" y="477"/>
                  </a:lnTo>
                  <a:lnTo>
                    <a:pt x="116" y="449"/>
                  </a:lnTo>
                  <a:lnTo>
                    <a:pt x="115" y="419"/>
                  </a:lnTo>
                  <a:lnTo>
                    <a:pt x="116" y="392"/>
                  </a:lnTo>
                  <a:lnTo>
                    <a:pt x="120" y="366"/>
                  </a:lnTo>
                  <a:lnTo>
                    <a:pt x="126" y="341"/>
                  </a:lnTo>
                  <a:lnTo>
                    <a:pt x="134" y="317"/>
                  </a:lnTo>
                  <a:lnTo>
                    <a:pt x="144" y="293"/>
                  </a:lnTo>
                  <a:lnTo>
                    <a:pt x="157" y="270"/>
                  </a:lnTo>
                  <a:lnTo>
                    <a:pt x="170" y="250"/>
                  </a:lnTo>
                  <a:lnTo>
                    <a:pt x="187" y="229"/>
                  </a:lnTo>
                  <a:lnTo>
                    <a:pt x="196" y="221"/>
                  </a:lnTo>
                  <a:lnTo>
                    <a:pt x="206" y="212"/>
                  </a:lnTo>
                  <a:lnTo>
                    <a:pt x="215" y="203"/>
                  </a:lnTo>
                  <a:lnTo>
                    <a:pt x="225" y="195"/>
                  </a:lnTo>
                  <a:lnTo>
                    <a:pt x="235" y="189"/>
                  </a:lnTo>
                  <a:lnTo>
                    <a:pt x="245" y="183"/>
                  </a:lnTo>
                  <a:lnTo>
                    <a:pt x="256" y="176"/>
                  </a:lnTo>
                  <a:lnTo>
                    <a:pt x="266" y="171"/>
                  </a:lnTo>
                  <a:lnTo>
                    <a:pt x="278" y="166"/>
                  </a:lnTo>
                  <a:lnTo>
                    <a:pt x="289" y="163"/>
                  </a:lnTo>
                  <a:lnTo>
                    <a:pt x="302" y="160"/>
                  </a:lnTo>
                  <a:lnTo>
                    <a:pt x="313" y="157"/>
                  </a:lnTo>
                  <a:lnTo>
                    <a:pt x="338" y="154"/>
                  </a:lnTo>
                  <a:lnTo>
                    <a:pt x="365" y="152"/>
                  </a:lnTo>
                  <a:lnTo>
                    <a:pt x="383" y="152"/>
                  </a:lnTo>
                  <a:lnTo>
                    <a:pt x="402" y="155"/>
                  </a:lnTo>
                  <a:lnTo>
                    <a:pt x="418" y="159"/>
                  </a:lnTo>
                  <a:lnTo>
                    <a:pt x="434" y="165"/>
                  </a:lnTo>
                  <a:lnTo>
                    <a:pt x="451" y="171"/>
                  </a:lnTo>
                  <a:lnTo>
                    <a:pt x="466" y="180"/>
                  </a:lnTo>
                  <a:lnTo>
                    <a:pt x="480" y="190"/>
                  </a:lnTo>
                  <a:lnTo>
                    <a:pt x="494" y="203"/>
                  </a:lnTo>
                  <a:lnTo>
                    <a:pt x="509" y="218"/>
                  </a:lnTo>
                  <a:lnTo>
                    <a:pt x="523" y="236"/>
                  </a:lnTo>
                  <a:lnTo>
                    <a:pt x="534" y="255"/>
                  </a:lnTo>
                  <a:lnTo>
                    <a:pt x="544" y="274"/>
                  </a:lnTo>
                  <a:lnTo>
                    <a:pt x="545" y="276"/>
                  </a:lnTo>
                  <a:lnTo>
                    <a:pt x="547" y="279"/>
                  </a:lnTo>
                  <a:lnTo>
                    <a:pt x="556" y="237"/>
                  </a:lnTo>
                  <a:lnTo>
                    <a:pt x="563" y="199"/>
                  </a:lnTo>
                  <a:lnTo>
                    <a:pt x="568" y="173"/>
                  </a:lnTo>
                  <a:lnTo>
                    <a:pt x="571" y="163"/>
                  </a:lnTo>
                  <a:lnTo>
                    <a:pt x="711" y="163"/>
                  </a:lnTo>
                  <a:lnTo>
                    <a:pt x="707" y="174"/>
                  </a:lnTo>
                  <a:lnTo>
                    <a:pt x="698" y="204"/>
                  </a:lnTo>
                  <a:lnTo>
                    <a:pt x="686" y="248"/>
                  </a:lnTo>
                  <a:lnTo>
                    <a:pt x="670" y="301"/>
                  </a:lnTo>
                  <a:lnTo>
                    <a:pt x="654" y="359"/>
                  </a:lnTo>
                  <a:lnTo>
                    <a:pt x="639" y="415"/>
                  </a:lnTo>
                  <a:lnTo>
                    <a:pt x="624" y="464"/>
                  </a:lnTo>
                  <a:lnTo>
                    <a:pt x="612" y="502"/>
                  </a:lnTo>
                  <a:lnTo>
                    <a:pt x="619" y="517"/>
                  </a:lnTo>
                  <a:lnTo>
                    <a:pt x="626" y="530"/>
                  </a:lnTo>
                  <a:lnTo>
                    <a:pt x="633" y="540"/>
                  </a:lnTo>
                  <a:lnTo>
                    <a:pt x="639" y="549"/>
                  </a:lnTo>
                  <a:lnTo>
                    <a:pt x="645" y="555"/>
                  </a:lnTo>
                  <a:lnTo>
                    <a:pt x="652" y="559"/>
                  </a:lnTo>
                  <a:lnTo>
                    <a:pt x="659" y="561"/>
                  </a:lnTo>
                  <a:lnTo>
                    <a:pt x="668" y="561"/>
                  </a:lnTo>
                  <a:lnTo>
                    <a:pt x="673" y="561"/>
                  </a:lnTo>
                  <a:lnTo>
                    <a:pt x="678" y="559"/>
                  </a:lnTo>
                  <a:lnTo>
                    <a:pt x="682" y="556"/>
                  </a:lnTo>
                  <a:lnTo>
                    <a:pt x="686" y="553"/>
                  </a:lnTo>
                  <a:lnTo>
                    <a:pt x="689" y="549"/>
                  </a:lnTo>
                  <a:lnTo>
                    <a:pt x="691" y="544"/>
                  </a:lnTo>
                  <a:lnTo>
                    <a:pt x="693" y="537"/>
                  </a:lnTo>
                  <a:lnTo>
                    <a:pt x="693" y="532"/>
                  </a:lnTo>
                  <a:lnTo>
                    <a:pt x="694" y="529"/>
                  </a:lnTo>
                  <a:lnTo>
                    <a:pt x="754" y="529"/>
                  </a:lnTo>
                  <a:lnTo>
                    <a:pt x="754" y="55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" name="Freeform 1072"/>
            <p:cNvSpPr>
              <a:spLocks noEditPoints="1"/>
            </p:cNvSpPr>
            <p:nvPr userDrawn="1"/>
          </p:nvSpPr>
          <p:spPr bwMode="auto">
            <a:xfrm>
              <a:off x="1265238" y="647452"/>
              <a:ext cx="149225" cy="142875"/>
            </a:xfrm>
            <a:custGeom>
              <a:avLst/>
              <a:gdLst>
                <a:gd name="T0" fmla="*/ 2147483647 w 281"/>
                <a:gd name="T1" fmla="*/ 2147483647 h 270"/>
                <a:gd name="T2" fmla="*/ 2147483647 w 281"/>
                <a:gd name="T3" fmla="*/ 2147483647 h 270"/>
                <a:gd name="T4" fmla="*/ 2147483647 w 281"/>
                <a:gd name="T5" fmla="*/ 2147483647 h 270"/>
                <a:gd name="T6" fmla="*/ 2147483647 w 281"/>
                <a:gd name="T7" fmla="*/ 2147483647 h 270"/>
                <a:gd name="T8" fmla="*/ 2147483647 w 281"/>
                <a:gd name="T9" fmla="*/ 2147483647 h 270"/>
                <a:gd name="T10" fmla="*/ 2147483647 w 281"/>
                <a:gd name="T11" fmla="*/ 2147483647 h 270"/>
                <a:gd name="T12" fmla="*/ 2147483647 w 281"/>
                <a:gd name="T13" fmla="*/ 2147483647 h 270"/>
                <a:gd name="T14" fmla="*/ 2147483647 w 281"/>
                <a:gd name="T15" fmla="*/ 2147483647 h 270"/>
                <a:gd name="T16" fmla="*/ 2147483647 w 281"/>
                <a:gd name="T17" fmla="*/ 2147483647 h 270"/>
                <a:gd name="T18" fmla="*/ 2147483647 w 281"/>
                <a:gd name="T19" fmla="*/ 2147483647 h 270"/>
                <a:gd name="T20" fmla="*/ 2147483647 w 281"/>
                <a:gd name="T21" fmla="*/ 2147483647 h 270"/>
                <a:gd name="T22" fmla="*/ 2147483647 w 281"/>
                <a:gd name="T23" fmla="*/ 2147483647 h 270"/>
                <a:gd name="T24" fmla="*/ 2147483647 w 281"/>
                <a:gd name="T25" fmla="*/ 2147483647 h 270"/>
                <a:gd name="T26" fmla="*/ 2147483647 w 281"/>
                <a:gd name="T27" fmla="*/ 2147483647 h 270"/>
                <a:gd name="T28" fmla="*/ 2147483647 w 281"/>
                <a:gd name="T29" fmla="*/ 2147483647 h 270"/>
                <a:gd name="T30" fmla="*/ 2147483647 w 281"/>
                <a:gd name="T31" fmla="*/ 2147483647 h 270"/>
                <a:gd name="T32" fmla="*/ 2147483647 w 281"/>
                <a:gd name="T33" fmla="*/ 0 h 270"/>
                <a:gd name="T34" fmla="*/ 2147483647 w 281"/>
                <a:gd name="T35" fmla="*/ 0 h 270"/>
                <a:gd name="T36" fmla="*/ 2147483647 w 281"/>
                <a:gd name="T37" fmla="*/ 2147483647 h 270"/>
                <a:gd name="T38" fmla="*/ 2147483647 w 281"/>
                <a:gd name="T39" fmla="*/ 2147483647 h 270"/>
                <a:gd name="T40" fmla="*/ 2147483647 w 281"/>
                <a:gd name="T41" fmla="*/ 2147483647 h 270"/>
                <a:gd name="T42" fmla="*/ 2147483647 w 281"/>
                <a:gd name="T43" fmla="*/ 2147483647 h 270"/>
                <a:gd name="T44" fmla="*/ 2147483647 w 281"/>
                <a:gd name="T45" fmla="*/ 2147483647 h 270"/>
                <a:gd name="T46" fmla="*/ 2147483647 w 281"/>
                <a:gd name="T47" fmla="*/ 2147483647 h 270"/>
                <a:gd name="T48" fmla="*/ 0 w 281"/>
                <a:gd name="T49" fmla="*/ 2147483647 h 270"/>
                <a:gd name="T50" fmla="*/ 2147483647 w 281"/>
                <a:gd name="T51" fmla="*/ 2147483647 h 270"/>
                <a:gd name="T52" fmla="*/ 2147483647 w 281"/>
                <a:gd name="T53" fmla="*/ 2147483647 h 270"/>
                <a:gd name="T54" fmla="*/ 2147483647 w 281"/>
                <a:gd name="T55" fmla="*/ 2147483647 h 270"/>
                <a:gd name="T56" fmla="*/ 2147483647 w 281"/>
                <a:gd name="T57" fmla="*/ 2147483647 h 270"/>
                <a:gd name="T58" fmla="*/ 2147483647 w 281"/>
                <a:gd name="T59" fmla="*/ 2147483647 h 270"/>
                <a:gd name="T60" fmla="*/ 2147483647 w 281"/>
                <a:gd name="T61" fmla="*/ 2147483647 h 270"/>
                <a:gd name="T62" fmla="*/ 2147483647 w 281"/>
                <a:gd name="T63" fmla="*/ 2147483647 h 270"/>
                <a:gd name="T64" fmla="*/ 2147483647 w 281"/>
                <a:gd name="T65" fmla="*/ 2147483647 h 270"/>
                <a:gd name="T66" fmla="*/ 2147483647 w 281"/>
                <a:gd name="T67" fmla="*/ 2147483647 h 270"/>
                <a:gd name="T68" fmla="*/ 2147483647 w 281"/>
                <a:gd name="T69" fmla="*/ 2147483647 h 270"/>
                <a:gd name="T70" fmla="*/ 2147483647 w 281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270">
                  <a:moveTo>
                    <a:pt x="92" y="156"/>
                  </a:moveTo>
                  <a:lnTo>
                    <a:pt x="107" y="87"/>
                  </a:lnTo>
                  <a:lnTo>
                    <a:pt x="108" y="82"/>
                  </a:lnTo>
                  <a:lnTo>
                    <a:pt x="110" y="77"/>
                  </a:lnTo>
                  <a:lnTo>
                    <a:pt x="112" y="72"/>
                  </a:lnTo>
                  <a:lnTo>
                    <a:pt x="116" y="68"/>
                  </a:lnTo>
                  <a:lnTo>
                    <a:pt x="121" y="64"/>
                  </a:lnTo>
                  <a:lnTo>
                    <a:pt x="126" y="60"/>
                  </a:lnTo>
                  <a:lnTo>
                    <a:pt x="132" y="59"/>
                  </a:lnTo>
                  <a:lnTo>
                    <a:pt x="141" y="58"/>
                  </a:lnTo>
                  <a:lnTo>
                    <a:pt x="149" y="59"/>
                  </a:lnTo>
                  <a:lnTo>
                    <a:pt x="155" y="60"/>
                  </a:lnTo>
                  <a:lnTo>
                    <a:pt x="162" y="64"/>
                  </a:lnTo>
                  <a:lnTo>
                    <a:pt x="165" y="68"/>
                  </a:lnTo>
                  <a:lnTo>
                    <a:pt x="169" y="72"/>
                  </a:lnTo>
                  <a:lnTo>
                    <a:pt x="172" y="77"/>
                  </a:lnTo>
                  <a:lnTo>
                    <a:pt x="174" y="82"/>
                  </a:lnTo>
                  <a:lnTo>
                    <a:pt x="175" y="87"/>
                  </a:lnTo>
                  <a:lnTo>
                    <a:pt x="191" y="156"/>
                  </a:lnTo>
                  <a:lnTo>
                    <a:pt x="92" y="156"/>
                  </a:lnTo>
                  <a:close/>
                  <a:moveTo>
                    <a:pt x="239" y="73"/>
                  </a:moveTo>
                  <a:lnTo>
                    <a:pt x="233" y="58"/>
                  </a:lnTo>
                  <a:lnTo>
                    <a:pt x="227" y="44"/>
                  </a:lnTo>
                  <a:lnTo>
                    <a:pt x="223" y="38"/>
                  </a:lnTo>
                  <a:lnTo>
                    <a:pt x="220" y="31"/>
                  </a:lnTo>
                  <a:lnTo>
                    <a:pt x="215" y="25"/>
                  </a:lnTo>
                  <a:lnTo>
                    <a:pt x="208" y="20"/>
                  </a:lnTo>
                  <a:lnTo>
                    <a:pt x="202" y="16"/>
                  </a:lnTo>
                  <a:lnTo>
                    <a:pt x="196" y="11"/>
                  </a:lnTo>
                  <a:lnTo>
                    <a:pt x="188" y="8"/>
                  </a:lnTo>
                  <a:lnTo>
                    <a:pt x="180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1" y="0"/>
                  </a:lnTo>
                  <a:lnTo>
                    <a:pt x="141" y="0"/>
                  </a:lnTo>
                  <a:lnTo>
                    <a:pt x="131" y="0"/>
                  </a:lnTo>
                  <a:lnTo>
                    <a:pt x="121" y="1"/>
                  </a:lnTo>
                  <a:lnTo>
                    <a:pt x="112" y="2"/>
                  </a:lnTo>
                  <a:lnTo>
                    <a:pt x="103" y="5"/>
                  </a:lnTo>
                  <a:lnTo>
                    <a:pt x="96" y="8"/>
                  </a:lnTo>
                  <a:lnTo>
                    <a:pt x="88" y="11"/>
                  </a:lnTo>
                  <a:lnTo>
                    <a:pt x="81" y="16"/>
                  </a:lnTo>
                  <a:lnTo>
                    <a:pt x="74" y="20"/>
                  </a:lnTo>
                  <a:lnTo>
                    <a:pt x="69" y="25"/>
                  </a:lnTo>
                  <a:lnTo>
                    <a:pt x="64" y="31"/>
                  </a:lnTo>
                  <a:lnTo>
                    <a:pt x="59" y="38"/>
                  </a:lnTo>
                  <a:lnTo>
                    <a:pt x="55" y="44"/>
                  </a:lnTo>
                  <a:lnTo>
                    <a:pt x="48" y="58"/>
                  </a:lnTo>
                  <a:lnTo>
                    <a:pt x="44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0" y="270"/>
                  </a:lnTo>
                  <a:lnTo>
                    <a:pt x="54" y="269"/>
                  </a:lnTo>
                  <a:lnTo>
                    <a:pt x="58" y="267"/>
                  </a:lnTo>
                  <a:lnTo>
                    <a:pt x="62" y="265"/>
                  </a:lnTo>
                  <a:lnTo>
                    <a:pt x="64" y="262"/>
                  </a:lnTo>
                  <a:lnTo>
                    <a:pt x="67" y="258"/>
                  </a:lnTo>
                  <a:lnTo>
                    <a:pt x="69" y="255"/>
                  </a:lnTo>
                  <a:lnTo>
                    <a:pt x="71" y="251"/>
                  </a:lnTo>
                  <a:lnTo>
                    <a:pt x="79" y="212"/>
                  </a:lnTo>
                  <a:lnTo>
                    <a:pt x="203" y="212"/>
                  </a:lnTo>
                  <a:lnTo>
                    <a:pt x="212" y="251"/>
                  </a:lnTo>
                  <a:lnTo>
                    <a:pt x="213" y="255"/>
                  </a:lnTo>
                  <a:lnTo>
                    <a:pt x="215" y="258"/>
                  </a:lnTo>
                  <a:lnTo>
                    <a:pt x="217" y="262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7" y="269"/>
                  </a:lnTo>
                  <a:lnTo>
                    <a:pt x="231" y="270"/>
                  </a:lnTo>
                  <a:lnTo>
                    <a:pt x="235" y="270"/>
                  </a:lnTo>
                  <a:lnTo>
                    <a:pt x="281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4" name="Freeform 1073"/>
            <p:cNvSpPr>
              <a:spLocks/>
            </p:cNvSpPr>
            <p:nvPr userDrawn="1"/>
          </p:nvSpPr>
          <p:spPr bwMode="auto">
            <a:xfrm>
              <a:off x="1422400" y="650627"/>
              <a:ext cx="142875" cy="139700"/>
            </a:xfrm>
            <a:custGeom>
              <a:avLst/>
              <a:gdLst>
                <a:gd name="T0" fmla="*/ 2147483647 w 269"/>
                <a:gd name="T1" fmla="*/ 2147483647 h 264"/>
                <a:gd name="T2" fmla="*/ 2147483647 w 269"/>
                <a:gd name="T3" fmla="*/ 2147483647 h 264"/>
                <a:gd name="T4" fmla="*/ 2147483647 w 269"/>
                <a:gd name="T5" fmla="*/ 2147483647 h 264"/>
                <a:gd name="T6" fmla="*/ 2147483647 w 269"/>
                <a:gd name="T7" fmla="*/ 2147483647 h 264"/>
                <a:gd name="T8" fmla="*/ 2147483647 w 269"/>
                <a:gd name="T9" fmla="*/ 0 h 264"/>
                <a:gd name="T10" fmla="*/ 2147483647 w 269"/>
                <a:gd name="T11" fmla="*/ 0 h 264"/>
                <a:gd name="T12" fmla="*/ 2147483647 w 269"/>
                <a:gd name="T13" fmla="*/ 2147483647 h 264"/>
                <a:gd name="T14" fmla="*/ 2147483647 w 269"/>
                <a:gd name="T15" fmla="*/ 2147483647 h 264"/>
                <a:gd name="T16" fmla="*/ 2147483647 w 269"/>
                <a:gd name="T17" fmla="*/ 2147483647 h 264"/>
                <a:gd name="T18" fmla="*/ 2147483647 w 269"/>
                <a:gd name="T19" fmla="*/ 2147483647 h 264"/>
                <a:gd name="T20" fmla="*/ 2147483647 w 269"/>
                <a:gd name="T21" fmla="*/ 2147483647 h 264"/>
                <a:gd name="T22" fmla="*/ 2147483647 w 269"/>
                <a:gd name="T23" fmla="*/ 2147483647 h 264"/>
                <a:gd name="T24" fmla="*/ 2147483647 w 269"/>
                <a:gd name="T25" fmla="*/ 2147483647 h 264"/>
                <a:gd name="T26" fmla="*/ 2147483647 w 269"/>
                <a:gd name="T27" fmla="*/ 2147483647 h 264"/>
                <a:gd name="T28" fmla="*/ 2147483647 w 269"/>
                <a:gd name="T29" fmla="*/ 2147483647 h 264"/>
                <a:gd name="T30" fmla="*/ 2147483647 w 269"/>
                <a:gd name="T31" fmla="*/ 2147483647 h 264"/>
                <a:gd name="T32" fmla="*/ 2147483647 w 269"/>
                <a:gd name="T33" fmla="*/ 2147483647 h 264"/>
                <a:gd name="T34" fmla="*/ 2147483647 w 269"/>
                <a:gd name="T35" fmla="*/ 2147483647 h 264"/>
                <a:gd name="T36" fmla="*/ 2147483647 w 269"/>
                <a:gd name="T37" fmla="*/ 2147483647 h 264"/>
                <a:gd name="T38" fmla="*/ 2147483647 w 269"/>
                <a:gd name="T39" fmla="*/ 2147483647 h 264"/>
                <a:gd name="T40" fmla="*/ 2147483647 w 269"/>
                <a:gd name="T41" fmla="*/ 2147483647 h 264"/>
                <a:gd name="T42" fmla="*/ 2147483647 w 269"/>
                <a:gd name="T43" fmla="*/ 2147483647 h 264"/>
                <a:gd name="T44" fmla="*/ 2147483647 w 269"/>
                <a:gd name="T45" fmla="*/ 2147483647 h 264"/>
                <a:gd name="T46" fmla="*/ 0 w 269"/>
                <a:gd name="T47" fmla="*/ 2147483647 h 264"/>
                <a:gd name="T48" fmla="*/ 2147483647 w 269"/>
                <a:gd name="T49" fmla="*/ 2147483647 h 264"/>
                <a:gd name="T50" fmla="*/ 2147483647 w 269"/>
                <a:gd name="T51" fmla="*/ 2147483647 h 264"/>
                <a:gd name="T52" fmla="*/ 2147483647 w 269"/>
                <a:gd name="T53" fmla="*/ 2147483647 h 264"/>
                <a:gd name="T54" fmla="*/ 2147483647 w 269"/>
                <a:gd name="T55" fmla="*/ 2147483647 h 264"/>
                <a:gd name="T56" fmla="*/ 2147483647 w 269"/>
                <a:gd name="T57" fmla="*/ 2147483647 h 264"/>
                <a:gd name="T58" fmla="*/ 2147483647 w 269"/>
                <a:gd name="T59" fmla="*/ 2147483647 h 264"/>
                <a:gd name="T60" fmla="*/ 2147483647 w 269"/>
                <a:gd name="T61" fmla="*/ 2147483647 h 264"/>
                <a:gd name="T62" fmla="*/ 2147483647 w 269"/>
                <a:gd name="T63" fmla="*/ 2147483647 h 264"/>
                <a:gd name="T64" fmla="*/ 2147483647 w 269"/>
                <a:gd name="T65" fmla="*/ 2147483647 h 264"/>
                <a:gd name="T66" fmla="*/ 2147483647 w 269"/>
                <a:gd name="T67" fmla="*/ 2147483647 h 264"/>
                <a:gd name="T68" fmla="*/ 2147483647 w 269"/>
                <a:gd name="T69" fmla="*/ 2147483647 h 264"/>
                <a:gd name="T70" fmla="*/ 2147483647 w 269"/>
                <a:gd name="T71" fmla="*/ 2147483647 h 264"/>
                <a:gd name="T72" fmla="*/ 2147483647 w 269"/>
                <a:gd name="T73" fmla="*/ 2147483647 h 264"/>
                <a:gd name="T74" fmla="*/ 2147483647 w 269"/>
                <a:gd name="T75" fmla="*/ 2147483647 h 264"/>
                <a:gd name="T76" fmla="*/ 2147483647 w 269"/>
                <a:gd name="T77" fmla="*/ 2147483647 h 264"/>
                <a:gd name="T78" fmla="*/ 2147483647 w 269"/>
                <a:gd name="T79" fmla="*/ 2147483647 h 264"/>
                <a:gd name="T80" fmla="*/ 2147483647 w 269"/>
                <a:gd name="T81" fmla="*/ 2147483647 h 264"/>
                <a:gd name="T82" fmla="*/ 2147483647 w 269"/>
                <a:gd name="T83" fmla="*/ 2147483647 h 264"/>
                <a:gd name="T84" fmla="*/ 2147483647 w 269"/>
                <a:gd name="T85" fmla="*/ 2147483647 h 2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69" h="264">
                  <a:moveTo>
                    <a:pt x="99" y="59"/>
                  </a:moveTo>
                  <a:lnTo>
                    <a:pt x="204" y="59"/>
                  </a:lnTo>
                  <a:lnTo>
                    <a:pt x="204" y="264"/>
                  </a:lnTo>
                  <a:lnTo>
                    <a:pt x="269" y="264"/>
                  </a:lnTo>
                  <a:lnTo>
                    <a:pt x="269" y="0"/>
                  </a:lnTo>
                  <a:lnTo>
                    <a:pt x="74" y="0"/>
                  </a:lnTo>
                  <a:lnTo>
                    <a:pt x="67" y="1"/>
                  </a:lnTo>
                  <a:lnTo>
                    <a:pt x="59" y="2"/>
                  </a:lnTo>
                  <a:lnTo>
                    <a:pt x="53" y="6"/>
                  </a:lnTo>
                  <a:lnTo>
                    <a:pt x="46" y="11"/>
                  </a:lnTo>
                  <a:lnTo>
                    <a:pt x="43" y="18"/>
                  </a:lnTo>
                  <a:lnTo>
                    <a:pt x="39" y="24"/>
                  </a:lnTo>
                  <a:lnTo>
                    <a:pt x="36" y="32"/>
                  </a:lnTo>
                  <a:lnTo>
                    <a:pt x="35" y="39"/>
                  </a:lnTo>
                  <a:lnTo>
                    <a:pt x="35" y="172"/>
                  </a:lnTo>
                  <a:lnTo>
                    <a:pt x="35" y="178"/>
                  </a:lnTo>
                  <a:lnTo>
                    <a:pt x="34" y="184"/>
                  </a:lnTo>
                  <a:lnTo>
                    <a:pt x="32" y="189"/>
                  </a:lnTo>
                  <a:lnTo>
                    <a:pt x="30" y="194"/>
                  </a:lnTo>
                  <a:lnTo>
                    <a:pt x="26" y="197"/>
                  </a:lnTo>
                  <a:lnTo>
                    <a:pt x="22" y="201"/>
                  </a:lnTo>
                  <a:lnTo>
                    <a:pt x="19" y="203"/>
                  </a:lnTo>
                  <a:lnTo>
                    <a:pt x="13" y="205"/>
                  </a:lnTo>
                  <a:lnTo>
                    <a:pt x="0" y="207"/>
                  </a:lnTo>
                  <a:lnTo>
                    <a:pt x="12" y="264"/>
                  </a:lnTo>
                  <a:lnTo>
                    <a:pt x="24" y="264"/>
                  </a:lnTo>
                  <a:lnTo>
                    <a:pt x="32" y="264"/>
                  </a:lnTo>
                  <a:lnTo>
                    <a:pt x="40" y="263"/>
                  </a:lnTo>
                  <a:lnTo>
                    <a:pt x="48" y="260"/>
                  </a:lnTo>
                  <a:lnTo>
                    <a:pt x="54" y="258"/>
                  </a:lnTo>
                  <a:lnTo>
                    <a:pt x="61" y="255"/>
                  </a:lnTo>
                  <a:lnTo>
                    <a:pt x="68" y="251"/>
                  </a:lnTo>
                  <a:lnTo>
                    <a:pt x="73" y="246"/>
                  </a:lnTo>
                  <a:lnTo>
                    <a:pt x="78" y="241"/>
                  </a:lnTo>
                  <a:lnTo>
                    <a:pt x="83" y="235"/>
                  </a:lnTo>
                  <a:lnTo>
                    <a:pt x="88" y="228"/>
                  </a:lnTo>
                  <a:lnTo>
                    <a:pt x="92" y="221"/>
                  </a:lnTo>
                  <a:lnTo>
                    <a:pt x="94" y="213"/>
                  </a:lnTo>
                  <a:lnTo>
                    <a:pt x="97" y="205"/>
                  </a:lnTo>
                  <a:lnTo>
                    <a:pt x="98" y="196"/>
                  </a:lnTo>
                  <a:lnTo>
                    <a:pt x="99" y="186"/>
                  </a:lnTo>
                  <a:lnTo>
                    <a:pt x="99" y="175"/>
                  </a:lnTo>
                  <a:lnTo>
                    <a:pt x="99" y="59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5" name="Freeform 1074"/>
            <p:cNvSpPr>
              <a:spLocks noEditPoints="1"/>
            </p:cNvSpPr>
            <p:nvPr userDrawn="1"/>
          </p:nvSpPr>
          <p:spPr bwMode="auto">
            <a:xfrm>
              <a:off x="1733550" y="634752"/>
              <a:ext cx="196850" cy="173038"/>
            </a:xfrm>
            <a:custGeom>
              <a:avLst/>
              <a:gdLst>
                <a:gd name="T0" fmla="*/ 2147483647 w 370"/>
                <a:gd name="T1" fmla="*/ 2147483647 h 327"/>
                <a:gd name="T2" fmla="*/ 2147483647 w 370"/>
                <a:gd name="T3" fmla="*/ 2147483647 h 327"/>
                <a:gd name="T4" fmla="*/ 2147483647 w 370"/>
                <a:gd name="T5" fmla="*/ 2147483647 h 327"/>
                <a:gd name="T6" fmla="*/ 2147483647 w 370"/>
                <a:gd name="T7" fmla="*/ 2147483647 h 327"/>
                <a:gd name="T8" fmla="*/ 2147483647 w 370"/>
                <a:gd name="T9" fmla="*/ 2147483647 h 327"/>
                <a:gd name="T10" fmla="*/ 2147483647 w 370"/>
                <a:gd name="T11" fmla="*/ 2147483647 h 327"/>
                <a:gd name="T12" fmla="*/ 2147483647 w 370"/>
                <a:gd name="T13" fmla="*/ 2147483647 h 327"/>
                <a:gd name="T14" fmla="*/ 2147483647 w 370"/>
                <a:gd name="T15" fmla="*/ 2147483647 h 327"/>
                <a:gd name="T16" fmla="*/ 2147483647 w 370"/>
                <a:gd name="T17" fmla="*/ 2147483647 h 327"/>
                <a:gd name="T18" fmla="*/ 2147483647 w 370"/>
                <a:gd name="T19" fmla="*/ 2147483647 h 327"/>
                <a:gd name="T20" fmla="*/ 2147483647 w 370"/>
                <a:gd name="T21" fmla="*/ 2147483647 h 327"/>
                <a:gd name="T22" fmla="*/ 2147483647 w 370"/>
                <a:gd name="T23" fmla="*/ 2147483647 h 327"/>
                <a:gd name="T24" fmla="*/ 2147483647 w 370"/>
                <a:gd name="T25" fmla="*/ 2147483647 h 327"/>
                <a:gd name="T26" fmla="*/ 2147483647 w 370"/>
                <a:gd name="T27" fmla="*/ 2147483647 h 327"/>
                <a:gd name="T28" fmla="*/ 2147483647 w 370"/>
                <a:gd name="T29" fmla="*/ 2147483647 h 327"/>
                <a:gd name="T30" fmla="*/ 2147483647 w 370"/>
                <a:gd name="T31" fmla="*/ 2147483647 h 327"/>
                <a:gd name="T32" fmla="*/ 2147483647 w 370"/>
                <a:gd name="T33" fmla="*/ 2147483647 h 327"/>
                <a:gd name="T34" fmla="*/ 2147483647 w 370"/>
                <a:gd name="T35" fmla="*/ 2147483647 h 327"/>
                <a:gd name="T36" fmla="*/ 2147483647 w 370"/>
                <a:gd name="T37" fmla="*/ 2147483647 h 327"/>
                <a:gd name="T38" fmla="*/ 2147483647 w 370"/>
                <a:gd name="T39" fmla="*/ 2147483647 h 327"/>
                <a:gd name="T40" fmla="*/ 2147483647 w 370"/>
                <a:gd name="T41" fmla="*/ 2147483647 h 327"/>
                <a:gd name="T42" fmla="*/ 2147483647 w 370"/>
                <a:gd name="T43" fmla="*/ 2147483647 h 327"/>
                <a:gd name="T44" fmla="*/ 2147483647 w 370"/>
                <a:gd name="T45" fmla="*/ 0 h 327"/>
                <a:gd name="T46" fmla="*/ 2147483647 w 370"/>
                <a:gd name="T47" fmla="*/ 2147483647 h 327"/>
                <a:gd name="T48" fmla="*/ 2147483647 w 370"/>
                <a:gd name="T49" fmla="*/ 2147483647 h 327"/>
                <a:gd name="T50" fmla="*/ 2147483647 w 370"/>
                <a:gd name="T51" fmla="*/ 2147483647 h 327"/>
                <a:gd name="T52" fmla="*/ 2147483647 w 370"/>
                <a:gd name="T53" fmla="*/ 2147483647 h 327"/>
                <a:gd name="T54" fmla="*/ 2147483647 w 370"/>
                <a:gd name="T55" fmla="*/ 2147483647 h 327"/>
                <a:gd name="T56" fmla="*/ 2147483647 w 370"/>
                <a:gd name="T57" fmla="*/ 2147483647 h 327"/>
                <a:gd name="T58" fmla="*/ 2147483647 w 370"/>
                <a:gd name="T59" fmla="*/ 2147483647 h 327"/>
                <a:gd name="T60" fmla="*/ 0 w 370"/>
                <a:gd name="T61" fmla="*/ 2147483647 h 327"/>
                <a:gd name="T62" fmla="*/ 2147483647 w 370"/>
                <a:gd name="T63" fmla="*/ 2147483647 h 327"/>
                <a:gd name="T64" fmla="*/ 2147483647 w 370"/>
                <a:gd name="T65" fmla="*/ 2147483647 h 327"/>
                <a:gd name="T66" fmla="*/ 2147483647 w 370"/>
                <a:gd name="T67" fmla="*/ 2147483647 h 327"/>
                <a:gd name="T68" fmla="*/ 2147483647 w 370"/>
                <a:gd name="T69" fmla="*/ 2147483647 h 327"/>
                <a:gd name="T70" fmla="*/ 2147483647 w 370"/>
                <a:gd name="T71" fmla="*/ 2147483647 h 327"/>
                <a:gd name="T72" fmla="*/ 2147483647 w 370"/>
                <a:gd name="T73" fmla="*/ 2147483647 h 327"/>
                <a:gd name="T74" fmla="*/ 2147483647 w 370"/>
                <a:gd name="T75" fmla="*/ 2147483647 h 327"/>
                <a:gd name="T76" fmla="*/ 2147483647 w 370"/>
                <a:gd name="T77" fmla="*/ 2147483647 h 327"/>
                <a:gd name="T78" fmla="*/ 2147483647 w 370"/>
                <a:gd name="T79" fmla="*/ 2147483647 h 327"/>
                <a:gd name="T80" fmla="*/ 2147483647 w 370"/>
                <a:gd name="T81" fmla="*/ 2147483647 h 327"/>
                <a:gd name="T82" fmla="*/ 2147483647 w 370"/>
                <a:gd name="T83" fmla="*/ 2147483647 h 327"/>
                <a:gd name="T84" fmla="*/ 2147483647 w 370"/>
                <a:gd name="T85" fmla="*/ 2147483647 h 327"/>
                <a:gd name="T86" fmla="*/ 2147483647 w 370"/>
                <a:gd name="T87" fmla="*/ 2147483647 h 327"/>
                <a:gd name="T88" fmla="*/ 2147483647 w 370"/>
                <a:gd name="T89" fmla="*/ 2147483647 h 327"/>
                <a:gd name="T90" fmla="*/ 2147483647 w 370"/>
                <a:gd name="T91" fmla="*/ 2147483647 h 327"/>
                <a:gd name="T92" fmla="*/ 2147483647 w 370"/>
                <a:gd name="T93" fmla="*/ 2147483647 h 327"/>
                <a:gd name="T94" fmla="*/ 2147483647 w 370"/>
                <a:gd name="T95" fmla="*/ 2147483647 h 327"/>
                <a:gd name="T96" fmla="*/ 2147483647 w 370"/>
                <a:gd name="T97" fmla="*/ 2147483647 h 327"/>
                <a:gd name="T98" fmla="*/ 2147483647 w 370"/>
                <a:gd name="T99" fmla="*/ 2147483647 h 327"/>
                <a:gd name="T100" fmla="*/ 2147483647 w 370"/>
                <a:gd name="T101" fmla="*/ 2147483647 h 3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0" h="327">
                  <a:moveTo>
                    <a:pt x="241" y="236"/>
                  </a:moveTo>
                  <a:lnTo>
                    <a:pt x="217" y="236"/>
                  </a:lnTo>
                  <a:lnTo>
                    <a:pt x="217" y="88"/>
                  </a:lnTo>
                  <a:lnTo>
                    <a:pt x="241" y="88"/>
                  </a:lnTo>
                  <a:lnTo>
                    <a:pt x="249" y="88"/>
                  </a:lnTo>
                  <a:lnTo>
                    <a:pt x="256" y="89"/>
                  </a:lnTo>
                  <a:lnTo>
                    <a:pt x="263" y="92"/>
                  </a:lnTo>
                  <a:lnTo>
                    <a:pt x="269" y="93"/>
                  </a:lnTo>
                  <a:lnTo>
                    <a:pt x="275" y="96"/>
                  </a:lnTo>
                  <a:lnTo>
                    <a:pt x="280" y="99"/>
                  </a:lnTo>
                  <a:lnTo>
                    <a:pt x="285" y="103"/>
                  </a:lnTo>
                  <a:lnTo>
                    <a:pt x="289" y="108"/>
                  </a:lnTo>
                  <a:lnTo>
                    <a:pt x="293" y="113"/>
                  </a:lnTo>
                  <a:lnTo>
                    <a:pt x="297" y="118"/>
                  </a:lnTo>
                  <a:lnTo>
                    <a:pt x="299" y="125"/>
                  </a:lnTo>
                  <a:lnTo>
                    <a:pt x="302" y="131"/>
                  </a:lnTo>
                  <a:lnTo>
                    <a:pt x="304" y="146"/>
                  </a:lnTo>
                  <a:lnTo>
                    <a:pt x="306" y="163"/>
                  </a:lnTo>
                  <a:lnTo>
                    <a:pt x="304" y="178"/>
                  </a:lnTo>
                  <a:lnTo>
                    <a:pt x="302" y="193"/>
                  </a:lnTo>
                  <a:lnTo>
                    <a:pt x="299" y="199"/>
                  </a:lnTo>
                  <a:lnTo>
                    <a:pt x="297" y="205"/>
                  </a:lnTo>
                  <a:lnTo>
                    <a:pt x="293" y="211"/>
                  </a:lnTo>
                  <a:lnTo>
                    <a:pt x="289" y="216"/>
                  </a:lnTo>
                  <a:lnTo>
                    <a:pt x="285" y="221"/>
                  </a:lnTo>
                  <a:lnTo>
                    <a:pt x="280" y="224"/>
                  </a:lnTo>
                  <a:lnTo>
                    <a:pt x="275" y="228"/>
                  </a:lnTo>
                  <a:lnTo>
                    <a:pt x="269" y="231"/>
                  </a:lnTo>
                  <a:lnTo>
                    <a:pt x="263" y="233"/>
                  </a:lnTo>
                  <a:lnTo>
                    <a:pt x="256" y="235"/>
                  </a:lnTo>
                  <a:lnTo>
                    <a:pt x="249" y="236"/>
                  </a:lnTo>
                  <a:lnTo>
                    <a:pt x="241" y="236"/>
                  </a:lnTo>
                  <a:close/>
                  <a:moveTo>
                    <a:pt x="129" y="236"/>
                  </a:moveTo>
                  <a:lnTo>
                    <a:pt x="121" y="236"/>
                  </a:lnTo>
                  <a:lnTo>
                    <a:pt x="114" y="235"/>
                  </a:lnTo>
                  <a:lnTo>
                    <a:pt x="107" y="233"/>
                  </a:lnTo>
                  <a:lnTo>
                    <a:pt x="101" y="231"/>
                  </a:lnTo>
                  <a:lnTo>
                    <a:pt x="95" y="228"/>
                  </a:lnTo>
                  <a:lnTo>
                    <a:pt x="90" y="224"/>
                  </a:lnTo>
                  <a:lnTo>
                    <a:pt x="85" y="221"/>
                  </a:lnTo>
                  <a:lnTo>
                    <a:pt x="81" y="216"/>
                  </a:lnTo>
                  <a:lnTo>
                    <a:pt x="77" y="211"/>
                  </a:lnTo>
                  <a:lnTo>
                    <a:pt x="73" y="205"/>
                  </a:lnTo>
                  <a:lnTo>
                    <a:pt x="71" y="199"/>
                  </a:lnTo>
                  <a:lnTo>
                    <a:pt x="68" y="193"/>
                  </a:lnTo>
                  <a:lnTo>
                    <a:pt x="66" y="178"/>
                  </a:lnTo>
                  <a:lnTo>
                    <a:pt x="64" y="163"/>
                  </a:lnTo>
                  <a:lnTo>
                    <a:pt x="66" y="146"/>
                  </a:lnTo>
                  <a:lnTo>
                    <a:pt x="68" y="131"/>
                  </a:lnTo>
                  <a:lnTo>
                    <a:pt x="71" y="125"/>
                  </a:lnTo>
                  <a:lnTo>
                    <a:pt x="73" y="118"/>
                  </a:lnTo>
                  <a:lnTo>
                    <a:pt x="77" y="113"/>
                  </a:lnTo>
                  <a:lnTo>
                    <a:pt x="81" y="108"/>
                  </a:lnTo>
                  <a:lnTo>
                    <a:pt x="85" y="103"/>
                  </a:lnTo>
                  <a:lnTo>
                    <a:pt x="90" y="99"/>
                  </a:lnTo>
                  <a:lnTo>
                    <a:pt x="95" y="96"/>
                  </a:lnTo>
                  <a:lnTo>
                    <a:pt x="101" y="93"/>
                  </a:lnTo>
                  <a:lnTo>
                    <a:pt x="107" y="92"/>
                  </a:lnTo>
                  <a:lnTo>
                    <a:pt x="114" y="89"/>
                  </a:lnTo>
                  <a:lnTo>
                    <a:pt x="121" y="88"/>
                  </a:lnTo>
                  <a:lnTo>
                    <a:pt x="129" y="88"/>
                  </a:lnTo>
                  <a:lnTo>
                    <a:pt x="153" y="88"/>
                  </a:lnTo>
                  <a:lnTo>
                    <a:pt x="153" y="236"/>
                  </a:lnTo>
                  <a:lnTo>
                    <a:pt x="129" y="236"/>
                  </a:lnTo>
                  <a:close/>
                  <a:moveTo>
                    <a:pt x="241" y="30"/>
                  </a:moveTo>
                  <a:lnTo>
                    <a:pt x="217" y="30"/>
                  </a:lnTo>
                  <a:lnTo>
                    <a:pt x="217" y="0"/>
                  </a:lnTo>
                  <a:lnTo>
                    <a:pt x="172" y="0"/>
                  </a:lnTo>
                  <a:lnTo>
                    <a:pt x="168" y="0"/>
                  </a:lnTo>
                  <a:lnTo>
                    <a:pt x="164" y="1"/>
                  </a:lnTo>
                  <a:lnTo>
                    <a:pt x="162" y="2"/>
                  </a:lnTo>
                  <a:lnTo>
                    <a:pt x="158" y="5"/>
                  </a:lnTo>
                  <a:lnTo>
                    <a:pt x="157" y="7"/>
                  </a:lnTo>
                  <a:lnTo>
                    <a:pt x="154" y="11"/>
                  </a:lnTo>
                  <a:lnTo>
                    <a:pt x="153" y="15"/>
                  </a:lnTo>
                  <a:lnTo>
                    <a:pt x="153" y="19"/>
                  </a:lnTo>
                  <a:lnTo>
                    <a:pt x="153" y="30"/>
                  </a:lnTo>
                  <a:lnTo>
                    <a:pt x="129" y="30"/>
                  </a:lnTo>
                  <a:lnTo>
                    <a:pt x="115" y="31"/>
                  </a:lnTo>
                  <a:lnTo>
                    <a:pt x="101" y="32"/>
                  </a:lnTo>
                  <a:lnTo>
                    <a:pt x="87" y="35"/>
                  </a:lnTo>
                  <a:lnTo>
                    <a:pt x="76" y="40"/>
                  </a:lnTo>
                  <a:lnTo>
                    <a:pt x="64" y="45"/>
                  </a:lnTo>
                  <a:lnTo>
                    <a:pt x="53" y="51"/>
                  </a:lnTo>
                  <a:lnTo>
                    <a:pt x="43" y="59"/>
                  </a:lnTo>
                  <a:lnTo>
                    <a:pt x="34" y="67"/>
                  </a:lnTo>
                  <a:lnTo>
                    <a:pt x="27" y="77"/>
                  </a:lnTo>
                  <a:lnTo>
                    <a:pt x="20" y="86"/>
                  </a:lnTo>
                  <a:lnTo>
                    <a:pt x="14" y="97"/>
                  </a:lnTo>
                  <a:lnTo>
                    <a:pt x="9" y="108"/>
                  </a:lnTo>
                  <a:lnTo>
                    <a:pt x="5" y="121"/>
                  </a:lnTo>
                  <a:lnTo>
                    <a:pt x="3" y="134"/>
                  </a:lnTo>
                  <a:lnTo>
                    <a:pt x="0" y="147"/>
                  </a:lnTo>
                  <a:lnTo>
                    <a:pt x="0" y="163"/>
                  </a:lnTo>
                  <a:lnTo>
                    <a:pt x="0" y="176"/>
                  </a:lnTo>
                  <a:lnTo>
                    <a:pt x="3" y="190"/>
                  </a:lnTo>
                  <a:lnTo>
                    <a:pt x="5" y="203"/>
                  </a:lnTo>
                  <a:lnTo>
                    <a:pt x="9" y="216"/>
                  </a:lnTo>
                  <a:lnTo>
                    <a:pt x="14" y="227"/>
                  </a:lnTo>
                  <a:lnTo>
                    <a:pt x="20" y="238"/>
                  </a:lnTo>
                  <a:lnTo>
                    <a:pt x="27" y="248"/>
                  </a:lnTo>
                  <a:lnTo>
                    <a:pt x="34" y="257"/>
                  </a:lnTo>
                  <a:lnTo>
                    <a:pt x="43" y="266"/>
                  </a:lnTo>
                  <a:lnTo>
                    <a:pt x="53" y="272"/>
                  </a:lnTo>
                  <a:lnTo>
                    <a:pt x="64" y="279"/>
                  </a:lnTo>
                  <a:lnTo>
                    <a:pt x="76" y="284"/>
                  </a:lnTo>
                  <a:lnTo>
                    <a:pt x="87" y="289"/>
                  </a:lnTo>
                  <a:lnTo>
                    <a:pt x="101" y="291"/>
                  </a:lnTo>
                  <a:lnTo>
                    <a:pt x="115" y="294"/>
                  </a:lnTo>
                  <a:lnTo>
                    <a:pt x="129" y="294"/>
                  </a:lnTo>
                  <a:lnTo>
                    <a:pt x="153" y="294"/>
                  </a:lnTo>
                  <a:lnTo>
                    <a:pt x="153" y="327"/>
                  </a:lnTo>
                  <a:lnTo>
                    <a:pt x="198" y="327"/>
                  </a:lnTo>
                  <a:lnTo>
                    <a:pt x="202" y="325"/>
                  </a:lnTo>
                  <a:lnTo>
                    <a:pt x="206" y="324"/>
                  </a:lnTo>
                  <a:lnTo>
                    <a:pt x="208" y="323"/>
                  </a:lnTo>
                  <a:lnTo>
                    <a:pt x="212" y="320"/>
                  </a:lnTo>
                  <a:lnTo>
                    <a:pt x="213" y="318"/>
                  </a:lnTo>
                  <a:lnTo>
                    <a:pt x="216" y="314"/>
                  </a:lnTo>
                  <a:lnTo>
                    <a:pt x="217" y="310"/>
                  </a:lnTo>
                  <a:lnTo>
                    <a:pt x="217" y="306"/>
                  </a:lnTo>
                  <a:lnTo>
                    <a:pt x="217" y="294"/>
                  </a:lnTo>
                  <a:lnTo>
                    <a:pt x="241" y="294"/>
                  </a:lnTo>
                  <a:lnTo>
                    <a:pt x="255" y="294"/>
                  </a:lnTo>
                  <a:lnTo>
                    <a:pt x="269" y="291"/>
                  </a:lnTo>
                  <a:lnTo>
                    <a:pt x="283" y="289"/>
                  </a:lnTo>
                  <a:lnTo>
                    <a:pt x="294" y="284"/>
                  </a:lnTo>
                  <a:lnTo>
                    <a:pt x="306" y="279"/>
                  </a:lnTo>
                  <a:lnTo>
                    <a:pt x="317" y="272"/>
                  </a:lnTo>
                  <a:lnTo>
                    <a:pt x="327" y="266"/>
                  </a:lnTo>
                  <a:lnTo>
                    <a:pt x="336" y="257"/>
                  </a:lnTo>
                  <a:lnTo>
                    <a:pt x="343" y="248"/>
                  </a:lnTo>
                  <a:lnTo>
                    <a:pt x="350" y="238"/>
                  </a:lnTo>
                  <a:lnTo>
                    <a:pt x="356" y="227"/>
                  </a:lnTo>
                  <a:lnTo>
                    <a:pt x="361" y="216"/>
                  </a:lnTo>
                  <a:lnTo>
                    <a:pt x="365" y="203"/>
                  </a:lnTo>
                  <a:lnTo>
                    <a:pt x="367" y="190"/>
                  </a:lnTo>
                  <a:lnTo>
                    <a:pt x="370" y="176"/>
                  </a:lnTo>
                  <a:lnTo>
                    <a:pt x="370" y="163"/>
                  </a:lnTo>
                  <a:lnTo>
                    <a:pt x="370" y="147"/>
                  </a:lnTo>
                  <a:lnTo>
                    <a:pt x="367" y="134"/>
                  </a:lnTo>
                  <a:lnTo>
                    <a:pt x="365" y="121"/>
                  </a:lnTo>
                  <a:lnTo>
                    <a:pt x="361" y="108"/>
                  </a:lnTo>
                  <a:lnTo>
                    <a:pt x="356" y="97"/>
                  </a:lnTo>
                  <a:lnTo>
                    <a:pt x="350" y="86"/>
                  </a:lnTo>
                  <a:lnTo>
                    <a:pt x="343" y="77"/>
                  </a:lnTo>
                  <a:lnTo>
                    <a:pt x="336" y="67"/>
                  </a:lnTo>
                  <a:lnTo>
                    <a:pt x="327" y="59"/>
                  </a:lnTo>
                  <a:lnTo>
                    <a:pt x="317" y="51"/>
                  </a:lnTo>
                  <a:lnTo>
                    <a:pt x="306" y="45"/>
                  </a:lnTo>
                  <a:lnTo>
                    <a:pt x="294" y="40"/>
                  </a:lnTo>
                  <a:lnTo>
                    <a:pt x="283" y="35"/>
                  </a:lnTo>
                  <a:lnTo>
                    <a:pt x="269" y="32"/>
                  </a:lnTo>
                  <a:lnTo>
                    <a:pt x="255" y="31"/>
                  </a:lnTo>
                  <a:lnTo>
                    <a:pt x="241" y="3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6" name="Freeform 1075"/>
            <p:cNvSpPr>
              <a:spLocks noEditPoints="1"/>
            </p:cNvSpPr>
            <p:nvPr userDrawn="1"/>
          </p:nvSpPr>
          <p:spPr bwMode="auto">
            <a:xfrm>
              <a:off x="1587500" y="650627"/>
              <a:ext cx="134938" cy="139700"/>
            </a:xfrm>
            <a:custGeom>
              <a:avLst/>
              <a:gdLst>
                <a:gd name="T0" fmla="*/ 2147483647 w 256"/>
                <a:gd name="T1" fmla="*/ 2147483647 h 264"/>
                <a:gd name="T2" fmla="*/ 2147483647 w 256"/>
                <a:gd name="T3" fmla="*/ 2147483647 h 264"/>
                <a:gd name="T4" fmla="*/ 2147483647 w 256"/>
                <a:gd name="T5" fmla="*/ 2147483647 h 264"/>
                <a:gd name="T6" fmla="*/ 2147483647 w 256"/>
                <a:gd name="T7" fmla="*/ 2147483647 h 264"/>
                <a:gd name="T8" fmla="*/ 2147483647 w 256"/>
                <a:gd name="T9" fmla="*/ 2147483647 h 264"/>
                <a:gd name="T10" fmla="*/ 2147483647 w 256"/>
                <a:gd name="T11" fmla="*/ 2147483647 h 264"/>
                <a:gd name="T12" fmla="*/ 2147483647 w 256"/>
                <a:gd name="T13" fmla="*/ 2147483647 h 264"/>
                <a:gd name="T14" fmla="*/ 2147483647 w 256"/>
                <a:gd name="T15" fmla="*/ 2147483647 h 264"/>
                <a:gd name="T16" fmla="*/ 2147483647 w 256"/>
                <a:gd name="T17" fmla="*/ 2147483647 h 264"/>
                <a:gd name="T18" fmla="*/ 2147483647 w 256"/>
                <a:gd name="T19" fmla="*/ 2147483647 h 264"/>
                <a:gd name="T20" fmla="*/ 2147483647 w 256"/>
                <a:gd name="T21" fmla="*/ 2147483647 h 264"/>
                <a:gd name="T22" fmla="*/ 0 w 256"/>
                <a:gd name="T23" fmla="*/ 0 h 264"/>
                <a:gd name="T24" fmla="*/ 0 w 256"/>
                <a:gd name="T25" fmla="*/ 2147483647 h 264"/>
                <a:gd name="T26" fmla="*/ 2147483647 w 256"/>
                <a:gd name="T27" fmla="*/ 2147483647 h 264"/>
                <a:gd name="T28" fmla="*/ 2147483647 w 256"/>
                <a:gd name="T29" fmla="*/ 2147483647 h 264"/>
                <a:gd name="T30" fmla="*/ 2147483647 w 256"/>
                <a:gd name="T31" fmla="*/ 2147483647 h 264"/>
                <a:gd name="T32" fmla="*/ 2147483647 w 256"/>
                <a:gd name="T33" fmla="*/ 2147483647 h 264"/>
                <a:gd name="T34" fmla="*/ 2147483647 w 256"/>
                <a:gd name="T35" fmla="*/ 2147483647 h 264"/>
                <a:gd name="T36" fmla="*/ 2147483647 w 256"/>
                <a:gd name="T37" fmla="*/ 2147483647 h 264"/>
                <a:gd name="T38" fmla="*/ 2147483647 w 256"/>
                <a:gd name="T39" fmla="*/ 2147483647 h 264"/>
                <a:gd name="T40" fmla="*/ 2147483647 w 256"/>
                <a:gd name="T41" fmla="*/ 2147483647 h 264"/>
                <a:gd name="T42" fmla="*/ 2147483647 w 256"/>
                <a:gd name="T43" fmla="*/ 2147483647 h 264"/>
                <a:gd name="T44" fmla="*/ 2147483647 w 256"/>
                <a:gd name="T45" fmla="*/ 2147483647 h 264"/>
                <a:gd name="T46" fmla="*/ 2147483647 w 256"/>
                <a:gd name="T47" fmla="*/ 2147483647 h 264"/>
                <a:gd name="T48" fmla="*/ 2147483647 w 256"/>
                <a:gd name="T49" fmla="*/ 2147483647 h 264"/>
                <a:gd name="T50" fmla="*/ 2147483647 w 256"/>
                <a:gd name="T51" fmla="*/ 2147483647 h 264"/>
                <a:gd name="T52" fmla="*/ 2147483647 w 256"/>
                <a:gd name="T53" fmla="*/ 2147483647 h 264"/>
                <a:gd name="T54" fmla="*/ 2147483647 w 256"/>
                <a:gd name="T55" fmla="*/ 2147483647 h 264"/>
                <a:gd name="T56" fmla="*/ 2147483647 w 256"/>
                <a:gd name="T57" fmla="*/ 2147483647 h 264"/>
                <a:gd name="T58" fmla="*/ 2147483647 w 256"/>
                <a:gd name="T59" fmla="*/ 2147483647 h 264"/>
                <a:gd name="T60" fmla="*/ 2147483647 w 256"/>
                <a:gd name="T61" fmla="*/ 2147483647 h 264"/>
                <a:gd name="T62" fmla="*/ 2147483647 w 256"/>
                <a:gd name="T63" fmla="*/ 2147483647 h 264"/>
                <a:gd name="T64" fmla="*/ 2147483647 w 256"/>
                <a:gd name="T65" fmla="*/ 2147483647 h 2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6" h="264">
                  <a:moveTo>
                    <a:pt x="157" y="205"/>
                  </a:moveTo>
                  <a:lnTo>
                    <a:pt x="65" y="205"/>
                  </a:lnTo>
                  <a:lnTo>
                    <a:pt x="65" y="126"/>
                  </a:lnTo>
                  <a:lnTo>
                    <a:pt x="157" y="126"/>
                  </a:lnTo>
                  <a:lnTo>
                    <a:pt x="163" y="127"/>
                  </a:lnTo>
                  <a:lnTo>
                    <a:pt x="170" y="129"/>
                  </a:lnTo>
                  <a:lnTo>
                    <a:pt x="175" y="133"/>
                  </a:lnTo>
                  <a:lnTo>
                    <a:pt x="181" y="136"/>
                  </a:lnTo>
                  <a:lnTo>
                    <a:pt x="185" y="143"/>
                  </a:lnTo>
                  <a:lnTo>
                    <a:pt x="189" y="149"/>
                  </a:lnTo>
                  <a:lnTo>
                    <a:pt x="191" y="157"/>
                  </a:lnTo>
                  <a:lnTo>
                    <a:pt x="191" y="165"/>
                  </a:lnTo>
                  <a:lnTo>
                    <a:pt x="191" y="174"/>
                  </a:lnTo>
                  <a:lnTo>
                    <a:pt x="189" y="182"/>
                  </a:lnTo>
                  <a:lnTo>
                    <a:pt x="185" y="189"/>
                  </a:lnTo>
                  <a:lnTo>
                    <a:pt x="181" y="194"/>
                  </a:lnTo>
                  <a:lnTo>
                    <a:pt x="175" y="199"/>
                  </a:lnTo>
                  <a:lnTo>
                    <a:pt x="170" y="202"/>
                  </a:lnTo>
                  <a:lnTo>
                    <a:pt x="163" y="205"/>
                  </a:lnTo>
                  <a:lnTo>
                    <a:pt x="157" y="205"/>
                  </a:lnTo>
                  <a:close/>
                  <a:moveTo>
                    <a:pt x="157" y="67"/>
                  </a:moveTo>
                  <a:lnTo>
                    <a:pt x="65" y="67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2" y="252"/>
                  </a:lnTo>
                  <a:lnTo>
                    <a:pt x="4" y="255"/>
                  </a:lnTo>
                  <a:lnTo>
                    <a:pt x="7" y="259"/>
                  </a:lnTo>
                  <a:lnTo>
                    <a:pt x="9" y="261"/>
                  </a:lnTo>
                  <a:lnTo>
                    <a:pt x="12" y="263"/>
                  </a:lnTo>
                  <a:lnTo>
                    <a:pt x="16" y="264"/>
                  </a:lnTo>
                  <a:lnTo>
                    <a:pt x="19" y="264"/>
                  </a:lnTo>
                  <a:lnTo>
                    <a:pt x="157" y="264"/>
                  </a:lnTo>
                  <a:lnTo>
                    <a:pt x="168" y="264"/>
                  </a:lnTo>
                  <a:lnTo>
                    <a:pt x="177" y="263"/>
                  </a:lnTo>
                  <a:lnTo>
                    <a:pt x="187" y="260"/>
                  </a:lnTo>
                  <a:lnTo>
                    <a:pt x="196" y="256"/>
                  </a:lnTo>
                  <a:lnTo>
                    <a:pt x="205" y="252"/>
                  </a:lnTo>
                  <a:lnTo>
                    <a:pt x="214" y="247"/>
                  </a:lnTo>
                  <a:lnTo>
                    <a:pt x="221" y="242"/>
                  </a:lnTo>
                  <a:lnTo>
                    <a:pt x="228" y="236"/>
                  </a:lnTo>
                  <a:lnTo>
                    <a:pt x="234" y="228"/>
                  </a:lnTo>
                  <a:lnTo>
                    <a:pt x="239" y="221"/>
                  </a:lnTo>
                  <a:lnTo>
                    <a:pt x="244" y="213"/>
                  </a:lnTo>
                  <a:lnTo>
                    <a:pt x="248" y="205"/>
                  </a:lnTo>
                  <a:lnTo>
                    <a:pt x="252" y="196"/>
                  </a:lnTo>
                  <a:lnTo>
                    <a:pt x="254" y="186"/>
                  </a:lnTo>
                  <a:lnTo>
                    <a:pt x="256" y="175"/>
                  </a:lnTo>
                  <a:lnTo>
                    <a:pt x="256" y="165"/>
                  </a:lnTo>
                  <a:lnTo>
                    <a:pt x="256" y="155"/>
                  </a:lnTo>
                  <a:lnTo>
                    <a:pt x="254" y="145"/>
                  </a:lnTo>
                  <a:lnTo>
                    <a:pt x="252" y="135"/>
                  </a:lnTo>
                  <a:lnTo>
                    <a:pt x="249" y="126"/>
                  </a:lnTo>
                  <a:lnTo>
                    <a:pt x="245" y="117"/>
                  </a:lnTo>
                  <a:lnTo>
                    <a:pt x="242" y="110"/>
                  </a:lnTo>
                  <a:lnTo>
                    <a:pt x="237" y="102"/>
                  </a:lnTo>
                  <a:lnTo>
                    <a:pt x="230" y="95"/>
                  </a:lnTo>
                  <a:lnTo>
                    <a:pt x="224" y="88"/>
                  </a:lnTo>
                  <a:lnTo>
                    <a:pt x="216" y="83"/>
                  </a:lnTo>
                  <a:lnTo>
                    <a:pt x="209" y="78"/>
                  </a:lnTo>
                  <a:lnTo>
                    <a:pt x="200" y="74"/>
                  </a:lnTo>
                  <a:lnTo>
                    <a:pt x="190" y="71"/>
                  </a:lnTo>
                  <a:lnTo>
                    <a:pt x="180" y="69"/>
                  </a:lnTo>
                  <a:lnTo>
                    <a:pt x="168" y="67"/>
                  </a:lnTo>
                  <a:lnTo>
                    <a:pt x="157" y="67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7" name="Freeform 1076"/>
            <p:cNvSpPr>
              <a:spLocks noEditPoints="1"/>
            </p:cNvSpPr>
            <p:nvPr userDrawn="1"/>
          </p:nvSpPr>
          <p:spPr bwMode="auto">
            <a:xfrm>
              <a:off x="1930400" y="647452"/>
              <a:ext cx="149225" cy="142875"/>
            </a:xfrm>
            <a:custGeom>
              <a:avLst/>
              <a:gdLst>
                <a:gd name="T0" fmla="*/ 2147483647 w 282"/>
                <a:gd name="T1" fmla="*/ 2147483647 h 270"/>
                <a:gd name="T2" fmla="*/ 2147483647 w 282"/>
                <a:gd name="T3" fmla="*/ 2147483647 h 270"/>
                <a:gd name="T4" fmla="*/ 2147483647 w 282"/>
                <a:gd name="T5" fmla="*/ 2147483647 h 270"/>
                <a:gd name="T6" fmla="*/ 2147483647 w 282"/>
                <a:gd name="T7" fmla="*/ 2147483647 h 270"/>
                <a:gd name="T8" fmla="*/ 2147483647 w 282"/>
                <a:gd name="T9" fmla="*/ 2147483647 h 270"/>
                <a:gd name="T10" fmla="*/ 2147483647 w 282"/>
                <a:gd name="T11" fmla="*/ 2147483647 h 270"/>
                <a:gd name="T12" fmla="*/ 2147483647 w 282"/>
                <a:gd name="T13" fmla="*/ 2147483647 h 270"/>
                <a:gd name="T14" fmla="*/ 2147483647 w 282"/>
                <a:gd name="T15" fmla="*/ 2147483647 h 270"/>
                <a:gd name="T16" fmla="*/ 2147483647 w 282"/>
                <a:gd name="T17" fmla="*/ 2147483647 h 270"/>
                <a:gd name="T18" fmla="*/ 2147483647 w 282"/>
                <a:gd name="T19" fmla="*/ 2147483647 h 270"/>
                <a:gd name="T20" fmla="*/ 2147483647 w 282"/>
                <a:gd name="T21" fmla="*/ 2147483647 h 270"/>
                <a:gd name="T22" fmla="*/ 2147483647 w 282"/>
                <a:gd name="T23" fmla="*/ 2147483647 h 270"/>
                <a:gd name="T24" fmla="*/ 2147483647 w 282"/>
                <a:gd name="T25" fmla="*/ 2147483647 h 270"/>
                <a:gd name="T26" fmla="*/ 2147483647 w 282"/>
                <a:gd name="T27" fmla="*/ 2147483647 h 270"/>
                <a:gd name="T28" fmla="*/ 2147483647 w 282"/>
                <a:gd name="T29" fmla="*/ 2147483647 h 270"/>
                <a:gd name="T30" fmla="*/ 2147483647 w 282"/>
                <a:gd name="T31" fmla="*/ 2147483647 h 270"/>
                <a:gd name="T32" fmla="*/ 2147483647 w 282"/>
                <a:gd name="T33" fmla="*/ 0 h 270"/>
                <a:gd name="T34" fmla="*/ 2147483647 w 282"/>
                <a:gd name="T35" fmla="*/ 0 h 270"/>
                <a:gd name="T36" fmla="*/ 2147483647 w 282"/>
                <a:gd name="T37" fmla="*/ 2147483647 h 270"/>
                <a:gd name="T38" fmla="*/ 2147483647 w 282"/>
                <a:gd name="T39" fmla="*/ 2147483647 h 270"/>
                <a:gd name="T40" fmla="*/ 2147483647 w 282"/>
                <a:gd name="T41" fmla="*/ 2147483647 h 270"/>
                <a:gd name="T42" fmla="*/ 2147483647 w 282"/>
                <a:gd name="T43" fmla="*/ 2147483647 h 270"/>
                <a:gd name="T44" fmla="*/ 2147483647 w 282"/>
                <a:gd name="T45" fmla="*/ 2147483647 h 270"/>
                <a:gd name="T46" fmla="*/ 2147483647 w 282"/>
                <a:gd name="T47" fmla="*/ 2147483647 h 270"/>
                <a:gd name="T48" fmla="*/ 0 w 282"/>
                <a:gd name="T49" fmla="*/ 2147483647 h 270"/>
                <a:gd name="T50" fmla="*/ 2147483647 w 282"/>
                <a:gd name="T51" fmla="*/ 2147483647 h 270"/>
                <a:gd name="T52" fmla="*/ 2147483647 w 282"/>
                <a:gd name="T53" fmla="*/ 2147483647 h 270"/>
                <a:gd name="T54" fmla="*/ 2147483647 w 282"/>
                <a:gd name="T55" fmla="*/ 2147483647 h 270"/>
                <a:gd name="T56" fmla="*/ 2147483647 w 282"/>
                <a:gd name="T57" fmla="*/ 2147483647 h 270"/>
                <a:gd name="T58" fmla="*/ 2147483647 w 282"/>
                <a:gd name="T59" fmla="*/ 2147483647 h 270"/>
                <a:gd name="T60" fmla="*/ 2147483647 w 282"/>
                <a:gd name="T61" fmla="*/ 2147483647 h 270"/>
                <a:gd name="T62" fmla="*/ 2147483647 w 282"/>
                <a:gd name="T63" fmla="*/ 2147483647 h 270"/>
                <a:gd name="T64" fmla="*/ 2147483647 w 282"/>
                <a:gd name="T65" fmla="*/ 2147483647 h 270"/>
                <a:gd name="T66" fmla="*/ 2147483647 w 282"/>
                <a:gd name="T67" fmla="*/ 2147483647 h 270"/>
                <a:gd name="T68" fmla="*/ 2147483647 w 282"/>
                <a:gd name="T69" fmla="*/ 2147483647 h 270"/>
                <a:gd name="T70" fmla="*/ 2147483647 w 282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2" h="270">
                  <a:moveTo>
                    <a:pt x="91" y="156"/>
                  </a:moveTo>
                  <a:lnTo>
                    <a:pt x="107" y="87"/>
                  </a:lnTo>
                  <a:lnTo>
                    <a:pt x="108" y="82"/>
                  </a:lnTo>
                  <a:lnTo>
                    <a:pt x="110" y="77"/>
                  </a:lnTo>
                  <a:lnTo>
                    <a:pt x="113" y="72"/>
                  </a:lnTo>
                  <a:lnTo>
                    <a:pt x="117" y="68"/>
                  </a:lnTo>
                  <a:lnTo>
                    <a:pt x="122" y="64"/>
                  </a:lnTo>
                  <a:lnTo>
                    <a:pt x="127" y="60"/>
                  </a:lnTo>
                  <a:lnTo>
                    <a:pt x="133" y="59"/>
                  </a:lnTo>
                  <a:lnTo>
                    <a:pt x="142" y="58"/>
                  </a:lnTo>
                  <a:lnTo>
                    <a:pt x="149" y="59"/>
                  </a:lnTo>
                  <a:lnTo>
                    <a:pt x="156" y="60"/>
                  </a:lnTo>
                  <a:lnTo>
                    <a:pt x="162" y="64"/>
                  </a:lnTo>
                  <a:lnTo>
                    <a:pt x="166" y="68"/>
                  </a:lnTo>
                  <a:lnTo>
                    <a:pt x="170" y="72"/>
                  </a:lnTo>
                  <a:lnTo>
                    <a:pt x="172" y="77"/>
                  </a:lnTo>
                  <a:lnTo>
                    <a:pt x="175" y="82"/>
                  </a:lnTo>
                  <a:lnTo>
                    <a:pt x="176" y="87"/>
                  </a:lnTo>
                  <a:lnTo>
                    <a:pt x="191" y="156"/>
                  </a:lnTo>
                  <a:lnTo>
                    <a:pt x="91" y="156"/>
                  </a:lnTo>
                  <a:close/>
                  <a:moveTo>
                    <a:pt x="239" y="73"/>
                  </a:moveTo>
                  <a:lnTo>
                    <a:pt x="234" y="58"/>
                  </a:lnTo>
                  <a:lnTo>
                    <a:pt x="228" y="44"/>
                  </a:lnTo>
                  <a:lnTo>
                    <a:pt x="224" y="38"/>
                  </a:lnTo>
                  <a:lnTo>
                    <a:pt x="219" y="31"/>
                  </a:lnTo>
                  <a:lnTo>
                    <a:pt x="214" y="25"/>
                  </a:lnTo>
                  <a:lnTo>
                    <a:pt x="209" y="20"/>
                  </a:lnTo>
                  <a:lnTo>
                    <a:pt x="202" y="16"/>
                  </a:lnTo>
                  <a:lnTo>
                    <a:pt x="196" y="11"/>
                  </a:lnTo>
                  <a:lnTo>
                    <a:pt x="189" y="8"/>
                  </a:lnTo>
                  <a:lnTo>
                    <a:pt x="181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2" y="0"/>
                  </a:lnTo>
                  <a:lnTo>
                    <a:pt x="142" y="0"/>
                  </a:lnTo>
                  <a:lnTo>
                    <a:pt x="131" y="0"/>
                  </a:lnTo>
                  <a:lnTo>
                    <a:pt x="122" y="1"/>
                  </a:lnTo>
                  <a:lnTo>
                    <a:pt x="112" y="2"/>
                  </a:lnTo>
                  <a:lnTo>
                    <a:pt x="104" y="5"/>
                  </a:lnTo>
                  <a:lnTo>
                    <a:pt x="95" y="8"/>
                  </a:lnTo>
                  <a:lnTo>
                    <a:pt x="89" y="11"/>
                  </a:lnTo>
                  <a:lnTo>
                    <a:pt x="81" y="16"/>
                  </a:lnTo>
                  <a:lnTo>
                    <a:pt x="75" y="20"/>
                  </a:lnTo>
                  <a:lnTo>
                    <a:pt x="70" y="25"/>
                  </a:lnTo>
                  <a:lnTo>
                    <a:pt x="64" y="31"/>
                  </a:lnTo>
                  <a:lnTo>
                    <a:pt x="60" y="38"/>
                  </a:lnTo>
                  <a:lnTo>
                    <a:pt x="56" y="44"/>
                  </a:lnTo>
                  <a:lnTo>
                    <a:pt x="48" y="58"/>
                  </a:lnTo>
                  <a:lnTo>
                    <a:pt x="45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1" y="270"/>
                  </a:lnTo>
                  <a:lnTo>
                    <a:pt x="55" y="269"/>
                  </a:lnTo>
                  <a:lnTo>
                    <a:pt x="59" y="267"/>
                  </a:lnTo>
                  <a:lnTo>
                    <a:pt x="62" y="265"/>
                  </a:lnTo>
                  <a:lnTo>
                    <a:pt x="65" y="262"/>
                  </a:lnTo>
                  <a:lnTo>
                    <a:pt x="67" y="258"/>
                  </a:lnTo>
                  <a:lnTo>
                    <a:pt x="70" y="255"/>
                  </a:lnTo>
                  <a:lnTo>
                    <a:pt x="71" y="251"/>
                  </a:lnTo>
                  <a:lnTo>
                    <a:pt x="80" y="212"/>
                  </a:lnTo>
                  <a:lnTo>
                    <a:pt x="204" y="212"/>
                  </a:lnTo>
                  <a:lnTo>
                    <a:pt x="213" y="251"/>
                  </a:lnTo>
                  <a:lnTo>
                    <a:pt x="214" y="255"/>
                  </a:lnTo>
                  <a:lnTo>
                    <a:pt x="215" y="258"/>
                  </a:lnTo>
                  <a:lnTo>
                    <a:pt x="218" y="262"/>
                  </a:lnTo>
                  <a:lnTo>
                    <a:pt x="220" y="265"/>
                  </a:lnTo>
                  <a:lnTo>
                    <a:pt x="224" y="267"/>
                  </a:lnTo>
                  <a:lnTo>
                    <a:pt x="228" y="269"/>
                  </a:lnTo>
                  <a:lnTo>
                    <a:pt x="232" y="270"/>
                  </a:lnTo>
                  <a:lnTo>
                    <a:pt x="235" y="270"/>
                  </a:lnTo>
                  <a:lnTo>
                    <a:pt x="282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8" name="Freeform 1077"/>
            <p:cNvSpPr>
              <a:spLocks noEditPoints="1"/>
            </p:cNvSpPr>
            <p:nvPr userDrawn="1"/>
          </p:nvSpPr>
          <p:spPr bwMode="auto">
            <a:xfrm>
              <a:off x="2127250" y="847477"/>
              <a:ext cx="141288" cy="139700"/>
            </a:xfrm>
            <a:custGeom>
              <a:avLst/>
              <a:gdLst>
                <a:gd name="T0" fmla="*/ 2147483647 w 269"/>
                <a:gd name="T1" fmla="*/ 2147483647 h 264"/>
                <a:gd name="T2" fmla="*/ 2147483647 w 269"/>
                <a:gd name="T3" fmla="*/ 2147483647 h 264"/>
                <a:gd name="T4" fmla="*/ 2147483647 w 269"/>
                <a:gd name="T5" fmla="*/ 2147483647 h 264"/>
                <a:gd name="T6" fmla="*/ 2147483647 w 269"/>
                <a:gd name="T7" fmla="*/ 2147483647 h 264"/>
                <a:gd name="T8" fmla="*/ 2147483647 w 269"/>
                <a:gd name="T9" fmla="*/ 2147483647 h 264"/>
                <a:gd name="T10" fmla="*/ 2147483647 w 269"/>
                <a:gd name="T11" fmla="*/ 2147483647 h 264"/>
                <a:gd name="T12" fmla="*/ 2147483647 w 269"/>
                <a:gd name="T13" fmla="*/ 2147483647 h 264"/>
                <a:gd name="T14" fmla="*/ 2147483647 w 269"/>
                <a:gd name="T15" fmla="*/ 2147483647 h 264"/>
                <a:gd name="T16" fmla="*/ 2147483647 w 269"/>
                <a:gd name="T17" fmla="*/ 2147483647 h 264"/>
                <a:gd name="T18" fmla="*/ 2147483647 w 269"/>
                <a:gd name="T19" fmla="*/ 2147483647 h 264"/>
                <a:gd name="T20" fmla="*/ 2147483647 w 269"/>
                <a:gd name="T21" fmla="*/ 2147483647 h 264"/>
                <a:gd name="T22" fmla="*/ 2147483647 w 269"/>
                <a:gd name="T23" fmla="*/ 2147483647 h 264"/>
                <a:gd name="T24" fmla="*/ 2147483647 w 269"/>
                <a:gd name="T25" fmla="*/ 2147483647 h 264"/>
                <a:gd name="T26" fmla="*/ 2147483647 w 269"/>
                <a:gd name="T27" fmla="*/ 2147483647 h 264"/>
                <a:gd name="T28" fmla="*/ 2147483647 w 269"/>
                <a:gd name="T29" fmla="*/ 2147483647 h 264"/>
                <a:gd name="T30" fmla="*/ 2147483647 w 269"/>
                <a:gd name="T31" fmla="*/ 2147483647 h 264"/>
                <a:gd name="T32" fmla="*/ 2147483647 w 269"/>
                <a:gd name="T33" fmla="*/ 2147483647 h 264"/>
                <a:gd name="T34" fmla="*/ 2147483647 w 269"/>
                <a:gd name="T35" fmla="*/ 2147483647 h 264"/>
                <a:gd name="T36" fmla="*/ 2147483647 w 269"/>
                <a:gd name="T37" fmla="*/ 2147483647 h 264"/>
                <a:gd name="T38" fmla="*/ 2147483647 w 269"/>
                <a:gd name="T39" fmla="*/ 2147483647 h 264"/>
                <a:gd name="T40" fmla="*/ 2147483647 w 269"/>
                <a:gd name="T41" fmla="*/ 2147483647 h 264"/>
                <a:gd name="T42" fmla="*/ 2147483647 w 269"/>
                <a:gd name="T43" fmla="*/ 2147483647 h 264"/>
                <a:gd name="T44" fmla="*/ 2147483647 w 269"/>
                <a:gd name="T45" fmla="*/ 2147483647 h 264"/>
                <a:gd name="T46" fmla="*/ 2147483647 w 269"/>
                <a:gd name="T47" fmla="*/ 2147483647 h 264"/>
                <a:gd name="T48" fmla="*/ 2147483647 w 269"/>
                <a:gd name="T49" fmla="*/ 2147483647 h 264"/>
                <a:gd name="T50" fmla="*/ 2147483647 w 269"/>
                <a:gd name="T51" fmla="*/ 2147483647 h 264"/>
                <a:gd name="T52" fmla="*/ 2147483647 w 269"/>
                <a:gd name="T53" fmla="*/ 2147483647 h 264"/>
                <a:gd name="T54" fmla="*/ 2147483647 w 269"/>
                <a:gd name="T55" fmla="*/ 2147483647 h 264"/>
                <a:gd name="T56" fmla="*/ 2147483647 w 269"/>
                <a:gd name="T57" fmla="*/ 2147483647 h 264"/>
                <a:gd name="T58" fmla="*/ 2147483647 w 269"/>
                <a:gd name="T59" fmla="*/ 2147483647 h 264"/>
                <a:gd name="T60" fmla="*/ 2147483647 w 269"/>
                <a:gd name="T61" fmla="*/ 0 h 264"/>
                <a:gd name="T62" fmla="*/ 2147483647 w 269"/>
                <a:gd name="T63" fmla="*/ 0 h 264"/>
                <a:gd name="T64" fmla="*/ 2147483647 w 269"/>
                <a:gd name="T65" fmla="*/ 2147483647 h 264"/>
                <a:gd name="T66" fmla="*/ 2147483647 w 269"/>
                <a:gd name="T67" fmla="*/ 2147483647 h 264"/>
                <a:gd name="T68" fmla="*/ 2147483647 w 269"/>
                <a:gd name="T69" fmla="*/ 2147483647 h 264"/>
                <a:gd name="T70" fmla="*/ 0 w 269"/>
                <a:gd name="T71" fmla="*/ 2147483647 h 264"/>
                <a:gd name="T72" fmla="*/ 2147483647 w 269"/>
                <a:gd name="T73" fmla="*/ 2147483647 h 264"/>
                <a:gd name="T74" fmla="*/ 2147483647 w 269"/>
                <a:gd name="T75" fmla="*/ 2147483647 h 264"/>
                <a:gd name="T76" fmla="*/ 2147483647 w 269"/>
                <a:gd name="T77" fmla="*/ 2147483647 h 264"/>
                <a:gd name="T78" fmla="*/ 2147483647 w 269"/>
                <a:gd name="T79" fmla="*/ 2147483647 h 264"/>
                <a:gd name="T80" fmla="*/ 2147483647 w 269"/>
                <a:gd name="T81" fmla="*/ 2147483647 h 264"/>
                <a:gd name="T82" fmla="*/ 2147483647 w 269"/>
                <a:gd name="T83" fmla="*/ 2147483647 h 264"/>
                <a:gd name="T84" fmla="*/ 2147483647 w 269"/>
                <a:gd name="T85" fmla="*/ 2147483647 h 264"/>
                <a:gd name="T86" fmla="*/ 2147483647 w 269"/>
                <a:gd name="T87" fmla="*/ 2147483647 h 264"/>
                <a:gd name="T88" fmla="*/ 2147483647 w 269"/>
                <a:gd name="T89" fmla="*/ 2147483647 h 264"/>
                <a:gd name="T90" fmla="*/ 2147483647 w 269"/>
                <a:gd name="T91" fmla="*/ 2147483647 h 264"/>
                <a:gd name="T92" fmla="*/ 2147483647 w 269"/>
                <a:gd name="T93" fmla="*/ 2147483647 h 264"/>
                <a:gd name="T94" fmla="*/ 2147483647 w 269"/>
                <a:gd name="T95" fmla="*/ 2147483647 h 264"/>
                <a:gd name="T96" fmla="*/ 2147483647 w 269"/>
                <a:gd name="T97" fmla="*/ 2147483647 h 264"/>
                <a:gd name="T98" fmla="*/ 2147483647 w 269"/>
                <a:gd name="T99" fmla="*/ 2147483647 h 264"/>
                <a:gd name="T100" fmla="*/ 2147483647 w 269"/>
                <a:gd name="T101" fmla="*/ 2147483647 h 264"/>
                <a:gd name="T102" fmla="*/ 2147483647 w 269"/>
                <a:gd name="T103" fmla="*/ 2147483647 h 264"/>
                <a:gd name="T104" fmla="*/ 2147483647 w 269"/>
                <a:gd name="T105" fmla="*/ 2147483647 h 26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69" h="264">
                  <a:moveTo>
                    <a:pt x="183" y="208"/>
                  </a:moveTo>
                  <a:lnTo>
                    <a:pt x="64" y="208"/>
                  </a:lnTo>
                  <a:lnTo>
                    <a:pt x="64" y="157"/>
                  </a:lnTo>
                  <a:lnTo>
                    <a:pt x="183" y="157"/>
                  </a:lnTo>
                  <a:lnTo>
                    <a:pt x="186" y="158"/>
                  </a:lnTo>
                  <a:lnTo>
                    <a:pt x="190" y="159"/>
                  </a:lnTo>
                  <a:lnTo>
                    <a:pt x="194" y="160"/>
                  </a:lnTo>
                  <a:lnTo>
                    <a:pt x="196" y="164"/>
                  </a:lnTo>
                  <a:lnTo>
                    <a:pt x="199" y="168"/>
                  </a:lnTo>
                  <a:lnTo>
                    <a:pt x="201" y="172"/>
                  </a:lnTo>
                  <a:lnTo>
                    <a:pt x="202" y="177"/>
                  </a:lnTo>
                  <a:lnTo>
                    <a:pt x="204" y="183"/>
                  </a:lnTo>
                  <a:lnTo>
                    <a:pt x="202" y="188"/>
                  </a:lnTo>
                  <a:lnTo>
                    <a:pt x="201" y="193"/>
                  </a:lnTo>
                  <a:lnTo>
                    <a:pt x="199" y="198"/>
                  </a:lnTo>
                  <a:lnTo>
                    <a:pt x="196" y="202"/>
                  </a:lnTo>
                  <a:lnTo>
                    <a:pt x="194" y="205"/>
                  </a:lnTo>
                  <a:lnTo>
                    <a:pt x="190" y="207"/>
                  </a:lnTo>
                  <a:lnTo>
                    <a:pt x="186" y="208"/>
                  </a:lnTo>
                  <a:lnTo>
                    <a:pt x="183" y="208"/>
                  </a:lnTo>
                  <a:close/>
                  <a:moveTo>
                    <a:pt x="177" y="54"/>
                  </a:moveTo>
                  <a:lnTo>
                    <a:pt x="181" y="54"/>
                  </a:lnTo>
                  <a:lnTo>
                    <a:pt x="185" y="56"/>
                  </a:lnTo>
                  <a:lnTo>
                    <a:pt x="187" y="58"/>
                  </a:lnTo>
                  <a:lnTo>
                    <a:pt x="191" y="61"/>
                  </a:lnTo>
                  <a:lnTo>
                    <a:pt x="194" y="65"/>
                  </a:lnTo>
                  <a:lnTo>
                    <a:pt x="196" y="70"/>
                  </a:lnTo>
                  <a:lnTo>
                    <a:pt x="197" y="75"/>
                  </a:lnTo>
                  <a:lnTo>
                    <a:pt x="197" y="81"/>
                  </a:lnTo>
                  <a:lnTo>
                    <a:pt x="197" y="86"/>
                  </a:lnTo>
                  <a:lnTo>
                    <a:pt x="196" y="91"/>
                  </a:lnTo>
                  <a:lnTo>
                    <a:pt x="194" y="96"/>
                  </a:lnTo>
                  <a:lnTo>
                    <a:pt x="191" y="99"/>
                  </a:lnTo>
                  <a:lnTo>
                    <a:pt x="187" y="102"/>
                  </a:lnTo>
                  <a:lnTo>
                    <a:pt x="185" y="104"/>
                  </a:lnTo>
                  <a:lnTo>
                    <a:pt x="181" y="106"/>
                  </a:lnTo>
                  <a:lnTo>
                    <a:pt x="177" y="106"/>
                  </a:lnTo>
                  <a:lnTo>
                    <a:pt x="64" y="106"/>
                  </a:lnTo>
                  <a:lnTo>
                    <a:pt x="64" y="54"/>
                  </a:lnTo>
                  <a:lnTo>
                    <a:pt x="177" y="54"/>
                  </a:lnTo>
                  <a:close/>
                  <a:moveTo>
                    <a:pt x="242" y="126"/>
                  </a:moveTo>
                  <a:lnTo>
                    <a:pt x="250" y="118"/>
                  </a:lnTo>
                  <a:lnTo>
                    <a:pt x="255" y="106"/>
                  </a:lnTo>
                  <a:lnTo>
                    <a:pt x="258" y="100"/>
                  </a:lnTo>
                  <a:lnTo>
                    <a:pt x="259" y="94"/>
                  </a:lnTo>
                  <a:lnTo>
                    <a:pt x="261" y="87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9" y="62"/>
                  </a:lnTo>
                  <a:lnTo>
                    <a:pt x="257" y="54"/>
                  </a:lnTo>
                  <a:lnTo>
                    <a:pt x="254" y="47"/>
                  </a:lnTo>
                  <a:lnTo>
                    <a:pt x="250" y="39"/>
                  </a:lnTo>
                  <a:lnTo>
                    <a:pt x="247" y="33"/>
                  </a:lnTo>
                  <a:lnTo>
                    <a:pt x="242" y="27"/>
                  </a:lnTo>
                  <a:lnTo>
                    <a:pt x="237" y="22"/>
                  </a:lnTo>
                  <a:lnTo>
                    <a:pt x="231" y="17"/>
                  </a:lnTo>
                  <a:lnTo>
                    <a:pt x="225" y="13"/>
                  </a:lnTo>
                  <a:lnTo>
                    <a:pt x="218" y="9"/>
                  </a:lnTo>
                  <a:lnTo>
                    <a:pt x="210" y="5"/>
                  </a:lnTo>
                  <a:lnTo>
                    <a:pt x="202" y="3"/>
                  </a:lnTo>
                  <a:lnTo>
                    <a:pt x="195" y="1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4" y="8"/>
                  </a:lnTo>
                  <a:lnTo>
                    <a:pt x="3" y="12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44"/>
                  </a:lnTo>
                  <a:lnTo>
                    <a:pt x="2" y="248"/>
                  </a:lnTo>
                  <a:lnTo>
                    <a:pt x="3" y="251"/>
                  </a:lnTo>
                  <a:lnTo>
                    <a:pt x="4" y="255"/>
                  </a:lnTo>
                  <a:lnTo>
                    <a:pt x="7" y="258"/>
                  </a:lnTo>
                  <a:lnTo>
                    <a:pt x="9" y="260"/>
                  </a:lnTo>
                  <a:lnTo>
                    <a:pt x="13" y="262"/>
                  </a:lnTo>
                  <a:lnTo>
                    <a:pt x="17" y="263"/>
                  </a:lnTo>
                  <a:lnTo>
                    <a:pt x="21" y="264"/>
                  </a:lnTo>
                  <a:lnTo>
                    <a:pt x="187" y="264"/>
                  </a:lnTo>
                  <a:lnTo>
                    <a:pt x="197" y="263"/>
                  </a:lnTo>
                  <a:lnTo>
                    <a:pt x="205" y="262"/>
                  </a:lnTo>
                  <a:lnTo>
                    <a:pt x="214" y="260"/>
                  </a:lnTo>
                  <a:lnTo>
                    <a:pt x="221" y="258"/>
                  </a:lnTo>
                  <a:lnTo>
                    <a:pt x="229" y="254"/>
                  </a:lnTo>
                  <a:lnTo>
                    <a:pt x="235" y="250"/>
                  </a:lnTo>
                  <a:lnTo>
                    <a:pt x="242" y="245"/>
                  </a:lnTo>
                  <a:lnTo>
                    <a:pt x="248" y="240"/>
                  </a:lnTo>
                  <a:lnTo>
                    <a:pt x="253" y="235"/>
                  </a:lnTo>
                  <a:lnTo>
                    <a:pt x="257" y="229"/>
                  </a:lnTo>
                  <a:lnTo>
                    <a:pt x="261" y="221"/>
                  </a:lnTo>
                  <a:lnTo>
                    <a:pt x="264" y="214"/>
                  </a:lnTo>
                  <a:lnTo>
                    <a:pt x="267" y="206"/>
                  </a:lnTo>
                  <a:lnTo>
                    <a:pt x="268" y="198"/>
                  </a:lnTo>
                  <a:lnTo>
                    <a:pt x="269" y="190"/>
                  </a:lnTo>
                  <a:lnTo>
                    <a:pt x="269" y="182"/>
                  </a:lnTo>
                  <a:lnTo>
                    <a:pt x="269" y="173"/>
                  </a:lnTo>
                  <a:lnTo>
                    <a:pt x="268" y="164"/>
                  </a:lnTo>
                  <a:lnTo>
                    <a:pt x="266" y="157"/>
                  </a:lnTo>
                  <a:lnTo>
                    <a:pt x="262" y="150"/>
                  </a:lnTo>
                  <a:lnTo>
                    <a:pt x="258" y="143"/>
                  </a:lnTo>
                  <a:lnTo>
                    <a:pt x="253" y="138"/>
                  </a:lnTo>
                  <a:lnTo>
                    <a:pt x="248" y="131"/>
                  </a:lnTo>
                  <a:lnTo>
                    <a:pt x="242" y="126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9" name="Freeform 1078"/>
            <p:cNvSpPr>
              <a:spLocks noEditPoints="1"/>
            </p:cNvSpPr>
            <p:nvPr userDrawn="1"/>
          </p:nvSpPr>
          <p:spPr bwMode="auto">
            <a:xfrm>
              <a:off x="1957388" y="844302"/>
              <a:ext cx="155575" cy="146050"/>
            </a:xfrm>
            <a:custGeom>
              <a:avLst/>
              <a:gdLst>
                <a:gd name="T0" fmla="*/ 2147483647 w 293"/>
                <a:gd name="T1" fmla="*/ 2147483647 h 275"/>
                <a:gd name="T2" fmla="*/ 2147483647 w 293"/>
                <a:gd name="T3" fmla="*/ 2147483647 h 275"/>
                <a:gd name="T4" fmla="*/ 2147483647 w 293"/>
                <a:gd name="T5" fmla="*/ 2147483647 h 275"/>
                <a:gd name="T6" fmla="*/ 2147483647 w 293"/>
                <a:gd name="T7" fmla="*/ 2147483647 h 275"/>
                <a:gd name="T8" fmla="*/ 2147483647 w 293"/>
                <a:gd name="T9" fmla="*/ 2147483647 h 275"/>
                <a:gd name="T10" fmla="*/ 2147483647 w 293"/>
                <a:gd name="T11" fmla="*/ 2147483647 h 275"/>
                <a:gd name="T12" fmla="*/ 2147483647 w 293"/>
                <a:gd name="T13" fmla="*/ 2147483647 h 275"/>
                <a:gd name="T14" fmla="*/ 2147483647 w 293"/>
                <a:gd name="T15" fmla="*/ 2147483647 h 275"/>
                <a:gd name="T16" fmla="*/ 2147483647 w 293"/>
                <a:gd name="T17" fmla="*/ 2147483647 h 275"/>
                <a:gd name="T18" fmla="*/ 2147483647 w 293"/>
                <a:gd name="T19" fmla="*/ 2147483647 h 275"/>
                <a:gd name="T20" fmla="*/ 2147483647 w 293"/>
                <a:gd name="T21" fmla="*/ 2147483647 h 275"/>
                <a:gd name="T22" fmla="*/ 2147483647 w 293"/>
                <a:gd name="T23" fmla="*/ 2147483647 h 275"/>
                <a:gd name="T24" fmla="*/ 2147483647 w 293"/>
                <a:gd name="T25" fmla="*/ 2147483647 h 275"/>
                <a:gd name="T26" fmla="*/ 2147483647 w 293"/>
                <a:gd name="T27" fmla="*/ 2147483647 h 275"/>
                <a:gd name="T28" fmla="*/ 2147483647 w 293"/>
                <a:gd name="T29" fmla="*/ 2147483647 h 275"/>
                <a:gd name="T30" fmla="*/ 2147483647 w 293"/>
                <a:gd name="T31" fmla="*/ 2147483647 h 275"/>
                <a:gd name="T32" fmla="*/ 2147483647 w 293"/>
                <a:gd name="T33" fmla="*/ 2147483647 h 275"/>
                <a:gd name="T34" fmla="*/ 2147483647 w 293"/>
                <a:gd name="T35" fmla="*/ 2147483647 h 275"/>
                <a:gd name="T36" fmla="*/ 2147483647 w 293"/>
                <a:gd name="T37" fmla="*/ 2147483647 h 275"/>
                <a:gd name="T38" fmla="*/ 2147483647 w 293"/>
                <a:gd name="T39" fmla="*/ 2147483647 h 275"/>
                <a:gd name="T40" fmla="*/ 2147483647 w 293"/>
                <a:gd name="T41" fmla="*/ 2147483647 h 275"/>
                <a:gd name="T42" fmla="*/ 2147483647 w 293"/>
                <a:gd name="T43" fmla="*/ 2147483647 h 275"/>
                <a:gd name="T44" fmla="*/ 2147483647 w 293"/>
                <a:gd name="T45" fmla="*/ 2147483647 h 275"/>
                <a:gd name="T46" fmla="*/ 2147483647 w 293"/>
                <a:gd name="T47" fmla="*/ 2147483647 h 275"/>
                <a:gd name="T48" fmla="*/ 2147483647 w 293"/>
                <a:gd name="T49" fmla="*/ 2147483647 h 275"/>
                <a:gd name="T50" fmla="*/ 2147483647 w 293"/>
                <a:gd name="T51" fmla="*/ 2147483647 h 275"/>
                <a:gd name="T52" fmla="*/ 2147483647 w 293"/>
                <a:gd name="T53" fmla="*/ 2147483647 h 275"/>
                <a:gd name="T54" fmla="*/ 2147483647 w 293"/>
                <a:gd name="T55" fmla="*/ 2147483647 h 275"/>
                <a:gd name="T56" fmla="*/ 2147483647 w 293"/>
                <a:gd name="T57" fmla="*/ 2147483647 h 275"/>
                <a:gd name="T58" fmla="*/ 2147483647 w 293"/>
                <a:gd name="T59" fmla="*/ 0 h 275"/>
                <a:gd name="T60" fmla="*/ 2147483647 w 293"/>
                <a:gd name="T61" fmla="*/ 2147483647 h 275"/>
                <a:gd name="T62" fmla="*/ 2147483647 w 293"/>
                <a:gd name="T63" fmla="*/ 2147483647 h 275"/>
                <a:gd name="T64" fmla="*/ 2147483647 w 293"/>
                <a:gd name="T65" fmla="*/ 2147483647 h 275"/>
                <a:gd name="T66" fmla="*/ 2147483647 w 293"/>
                <a:gd name="T67" fmla="*/ 2147483647 h 275"/>
                <a:gd name="T68" fmla="*/ 2147483647 w 293"/>
                <a:gd name="T69" fmla="*/ 2147483647 h 275"/>
                <a:gd name="T70" fmla="*/ 2147483647 w 293"/>
                <a:gd name="T71" fmla="*/ 2147483647 h 275"/>
                <a:gd name="T72" fmla="*/ 2147483647 w 293"/>
                <a:gd name="T73" fmla="*/ 2147483647 h 275"/>
                <a:gd name="T74" fmla="*/ 0 w 293"/>
                <a:gd name="T75" fmla="*/ 2147483647 h 275"/>
                <a:gd name="T76" fmla="*/ 2147483647 w 293"/>
                <a:gd name="T77" fmla="*/ 2147483647 h 275"/>
                <a:gd name="T78" fmla="*/ 2147483647 w 293"/>
                <a:gd name="T79" fmla="*/ 2147483647 h 275"/>
                <a:gd name="T80" fmla="*/ 2147483647 w 293"/>
                <a:gd name="T81" fmla="*/ 2147483647 h 275"/>
                <a:gd name="T82" fmla="*/ 2147483647 w 293"/>
                <a:gd name="T83" fmla="*/ 2147483647 h 275"/>
                <a:gd name="T84" fmla="*/ 2147483647 w 293"/>
                <a:gd name="T85" fmla="*/ 2147483647 h 275"/>
                <a:gd name="T86" fmla="*/ 2147483647 w 293"/>
                <a:gd name="T87" fmla="*/ 2147483647 h 275"/>
                <a:gd name="T88" fmla="*/ 2147483647 w 293"/>
                <a:gd name="T89" fmla="*/ 2147483647 h 275"/>
                <a:gd name="T90" fmla="*/ 2147483647 w 293"/>
                <a:gd name="T91" fmla="*/ 2147483647 h 275"/>
                <a:gd name="T92" fmla="*/ 2147483647 w 293"/>
                <a:gd name="T93" fmla="*/ 2147483647 h 275"/>
                <a:gd name="T94" fmla="*/ 2147483647 w 293"/>
                <a:gd name="T95" fmla="*/ 2147483647 h 275"/>
                <a:gd name="T96" fmla="*/ 2147483647 w 293"/>
                <a:gd name="T97" fmla="*/ 2147483647 h 275"/>
                <a:gd name="T98" fmla="*/ 2147483647 w 293"/>
                <a:gd name="T99" fmla="*/ 2147483647 h 275"/>
                <a:gd name="T100" fmla="*/ 2147483647 w 293"/>
                <a:gd name="T101" fmla="*/ 2147483647 h 275"/>
                <a:gd name="T102" fmla="*/ 2147483647 w 293"/>
                <a:gd name="T103" fmla="*/ 2147483647 h 275"/>
                <a:gd name="T104" fmla="*/ 2147483647 w 293"/>
                <a:gd name="T105" fmla="*/ 2147483647 h 275"/>
                <a:gd name="T106" fmla="*/ 2147483647 w 293"/>
                <a:gd name="T107" fmla="*/ 2147483647 h 275"/>
                <a:gd name="T108" fmla="*/ 2147483647 w 293"/>
                <a:gd name="T109" fmla="*/ 2147483647 h 275"/>
                <a:gd name="T110" fmla="*/ 2147483647 w 293"/>
                <a:gd name="T111" fmla="*/ 2147483647 h 275"/>
                <a:gd name="T112" fmla="*/ 2147483647 w 293"/>
                <a:gd name="T113" fmla="*/ 2147483647 h 275"/>
                <a:gd name="T114" fmla="*/ 2147483647 w 293"/>
                <a:gd name="T115" fmla="*/ 2147483647 h 275"/>
                <a:gd name="T116" fmla="*/ 2147483647 w 293"/>
                <a:gd name="T117" fmla="*/ 2147483647 h 275"/>
                <a:gd name="T118" fmla="*/ 2147483647 w 293"/>
                <a:gd name="T119" fmla="*/ 2147483647 h 275"/>
                <a:gd name="T120" fmla="*/ 2147483647 w 293"/>
                <a:gd name="T121" fmla="*/ 2147483647 h 275"/>
                <a:gd name="T122" fmla="*/ 2147483647 w 293"/>
                <a:gd name="T123" fmla="*/ 0 h 275"/>
                <a:gd name="T124" fmla="*/ 2147483647 w 293"/>
                <a:gd name="T125" fmla="*/ 0 h 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3" h="275">
                  <a:moveTo>
                    <a:pt x="69" y="137"/>
                  </a:moveTo>
                  <a:lnTo>
                    <a:pt x="71" y="120"/>
                  </a:lnTo>
                  <a:lnTo>
                    <a:pt x="74" y="105"/>
                  </a:lnTo>
                  <a:lnTo>
                    <a:pt x="77" y="97"/>
                  </a:lnTo>
                  <a:lnTo>
                    <a:pt x="80" y="91"/>
                  </a:lnTo>
                  <a:lnTo>
                    <a:pt x="83" y="84"/>
                  </a:lnTo>
                  <a:lnTo>
                    <a:pt x="88" y="78"/>
                  </a:lnTo>
                  <a:lnTo>
                    <a:pt x="92" y="73"/>
                  </a:lnTo>
                  <a:lnTo>
                    <a:pt x="97" y="68"/>
                  </a:lnTo>
                  <a:lnTo>
                    <a:pt x="104" y="64"/>
                  </a:lnTo>
                  <a:lnTo>
                    <a:pt x="110" y="60"/>
                  </a:lnTo>
                  <a:lnTo>
                    <a:pt x="116" y="58"/>
                  </a:lnTo>
                  <a:lnTo>
                    <a:pt x="124" y="55"/>
                  </a:lnTo>
                  <a:lnTo>
                    <a:pt x="131" y="54"/>
                  </a:lnTo>
                  <a:lnTo>
                    <a:pt x="139" y="54"/>
                  </a:lnTo>
                  <a:lnTo>
                    <a:pt x="154" y="54"/>
                  </a:lnTo>
                  <a:lnTo>
                    <a:pt x="162" y="54"/>
                  </a:lnTo>
                  <a:lnTo>
                    <a:pt x="169" y="55"/>
                  </a:lnTo>
                  <a:lnTo>
                    <a:pt x="177" y="58"/>
                  </a:lnTo>
                  <a:lnTo>
                    <a:pt x="183" y="60"/>
                  </a:lnTo>
                  <a:lnTo>
                    <a:pt x="189" y="64"/>
                  </a:lnTo>
                  <a:lnTo>
                    <a:pt x="196" y="68"/>
                  </a:lnTo>
                  <a:lnTo>
                    <a:pt x="201" y="73"/>
                  </a:lnTo>
                  <a:lnTo>
                    <a:pt x="205" y="78"/>
                  </a:lnTo>
                  <a:lnTo>
                    <a:pt x="210" y="84"/>
                  </a:lnTo>
                  <a:lnTo>
                    <a:pt x="213" y="91"/>
                  </a:lnTo>
                  <a:lnTo>
                    <a:pt x="216" y="97"/>
                  </a:lnTo>
                  <a:lnTo>
                    <a:pt x="218" y="105"/>
                  </a:lnTo>
                  <a:lnTo>
                    <a:pt x="222" y="120"/>
                  </a:lnTo>
                  <a:lnTo>
                    <a:pt x="223" y="137"/>
                  </a:lnTo>
                  <a:lnTo>
                    <a:pt x="222" y="155"/>
                  </a:lnTo>
                  <a:lnTo>
                    <a:pt x="218" y="170"/>
                  </a:lnTo>
                  <a:lnTo>
                    <a:pt x="216" y="178"/>
                  </a:lnTo>
                  <a:lnTo>
                    <a:pt x="213" y="185"/>
                  </a:lnTo>
                  <a:lnTo>
                    <a:pt x="210" y="192"/>
                  </a:lnTo>
                  <a:lnTo>
                    <a:pt x="205" y="197"/>
                  </a:lnTo>
                  <a:lnTo>
                    <a:pt x="201" y="203"/>
                  </a:lnTo>
                  <a:lnTo>
                    <a:pt x="196" y="207"/>
                  </a:lnTo>
                  <a:lnTo>
                    <a:pt x="189" y="212"/>
                  </a:lnTo>
                  <a:lnTo>
                    <a:pt x="183" y="214"/>
                  </a:lnTo>
                  <a:lnTo>
                    <a:pt x="177" y="217"/>
                  </a:lnTo>
                  <a:lnTo>
                    <a:pt x="169" y="220"/>
                  </a:lnTo>
                  <a:lnTo>
                    <a:pt x="162" y="221"/>
                  </a:lnTo>
                  <a:lnTo>
                    <a:pt x="154" y="221"/>
                  </a:lnTo>
                  <a:lnTo>
                    <a:pt x="139" y="221"/>
                  </a:lnTo>
                  <a:lnTo>
                    <a:pt x="131" y="221"/>
                  </a:lnTo>
                  <a:lnTo>
                    <a:pt x="124" y="220"/>
                  </a:lnTo>
                  <a:lnTo>
                    <a:pt x="116" y="217"/>
                  </a:lnTo>
                  <a:lnTo>
                    <a:pt x="110" y="214"/>
                  </a:lnTo>
                  <a:lnTo>
                    <a:pt x="104" y="212"/>
                  </a:lnTo>
                  <a:lnTo>
                    <a:pt x="97" y="207"/>
                  </a:lnTo>
                  <a:lnTo>
                    <a:pt x="92" y="203"/>
                  </a:lnTo>
                  <a:lnTo>
                    <a:pt x="88" y="197"/>
                  </a:lnTo>
                  <a:lnTo>
                    <a:pt x="83" y="192"/>
                  </a:lnTo>
                  <a:lnTo>
                    <a:pt x="80" y="185"/>
                  </a:lnTo>
                  <a:lnTo>
                    <a:pt x="77" y="178"/>
                  </a:lnTo>
                  <a:lnTo>
                    <a:pt x="74" y="170"/>
                  </a:lnTo>
                  <a:lnTo>
                    <a:pt x="71" y="155"/>
                  </a:lnTo>
                  <a:lnTo>
                    <a:pt x="69" y="137"/>
                  </a:lnTo>
                  <a:close/>
                  <a:moveTo>
                    <a:pt x="135" y="0"/>
                  </a:moveTo>
                  <a:lnTo>
                    <a:pt x="121" y="0"/>
                  </a:lnTo>
                  <a:lnTo>
                    <a:pt x="107" y="2"/>
                  </a:lnTo>
                  <a:lnTo>
                    <a:pt x="93" y="5"/>
                  </a:lnTo>
                  <a:lnTo>
                    <a:pt x="81" y="10"/>
                  </a:lnTo>
                  <a:lnTo>
                    <a:pt x="68" y="15"/>
                  </a:lnTo>
                  <a:lnTo>
                    <a:pt x="58" y="21"/>
                  </a:lnTo>
                  <a:lnTo>
                    <a:pt x="47" y="29"/>
                  </a:lnTo>
                  <a:lnTo>
                    <a:pt x="38" y="38"/>
                  </a:lnTo>
                  <a:lnTo>
                    <a:pt x="29" y="48"/>
                  </a:lnTo>
                  <a:lnTo>
                    <a:pt x="21" y="58"/>
                  </a:lnTo>
                  <a:lnTo>
                    <a:pt x="15" y="69"/>
                  </a:lnTo>
                  <a:lnTo>
                    <a:pt x="10" y="82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1" y="122"/>
                  </a:lnTo>
                  <a:lnTo>
                    <a:pt x="0" y="137"/>
                  </a:lnTo>
                  <a:lnTo>
                    <a:pt x="1" y="153"/>
                  </a:lnTo>
                  <a:lnTo>
                    <a:pt x="2" y="166"/>
                  </a:lnTo>
                  <a:lnTo>
                    <a:pt x="5" y="180"/>
                  </a:lnTo>
                  <a:lnTo>
                    <a:pt x="10" y="193"/>
                  </a:lnTo>
                  <a:lnTo>
                    <a:pt x="15" y="206"/>
                  </a:lnTo>
                  <a:lnTo>
                    <a:pt x="21" y="217"/>
                  </a:lnTo>
                  <a:lnTo>
                    <a:pt x="29" y="227"/>
                  </a:lnTo>
                  <a:lnTo>
                    <a:pt x="38" y="237"/>
                  </a:lnTo>
                  <a:lnTo>
                    <a:pt x="47" y="246"/>
                  </a:lnTo>
                  <a:lnTo>
                    <a:pt x="58" y="254"/>
                  </a:lnTo>
                  <a:lnTo>
                    <a:pt x="68" y="260"/>
                  </a:lnTo>
                  <a:lnTo>
                    <a:pt x="81" y="265"/>
                  </a:lnTo>
                  <a:lnTo>
                    <a:pt x="93" y="270"/>
                  </a:lnTo>
                  <a:lnTo>
                    <a:pt x="107" y="273"/>
                  </a:lnTo>
                  <a:lnTo>
                    <a:pt x="121" y="275"/>
                  </a:lnTo>
                  <a:lnTo>
                    <a:pt x="135" y="275"/>
                  </a:lnTo>
                  <a:lnTo>
                    <a:pt x="158" y="275"/>
                  </a:lnTo>
                  <a:lnTo>
                    <a:pt x="172" y="275"/>
                  </a:lnTo>
                  <a:lnTo>
                    <a:pt x="186" y="273"/>
                  </a:lnTo>
                  <a:lnTo>
                    <a:pt x="199" y="270"/>
                  </a:lnTo>
                  <a:lnTo>
                    <a:pt x="212" y="265"/>
                  </a:lnTo>
                  <a:lnTo>
                    <a:pt x="225" y="260"/>
                  </a:lnTo>
                  <a:lnTo>
                    <a:pt x="235" y="254"/>
                  </a:lnTo>
                  <a:lnTo>
                    <a:pt x="246" y="246"/>
                  </a:lnTo>
                  <a:lnTo>
                    <a:pt x="255" y="237"/>
                  </a:lnTo>
                  <a:lnTo>
                    <a:pt x="264" y="227"/>
                  </a:lnTo>
                  <a:lnTo>
                    <a:pt x="271" y="217"/>
                  </a:lnTo>
                  <a:lnTo>
                    <a:pt x="278" y="206"/>
                  </a:lnTo>
                  <a:lnTo>
                    <a:pt x="283" y="193"/>
                  </a:lnTo>
                  <a:lnTo>
                    <a:pt x="287" y="180"/>
                  </a:lnTo>
                  <a:lnTo>
                    <a:pt x="290" y="166"/>
                  </a:lnTo>
                  <a:lnTo>
                    <a:pt x="292" y="153"/>
                  </a:lnTo>
                  <a:lnTo>
                    <a:pt x="293" y="137"/>
                  </a:lnTo>
                  <a:lnTo>
                    <a:pt x="292" y="122"/>
                  </a:lnTo>
                  <a:lnTo>
                    <a:pt x="290" y="108"/>
                  </a:lnTo>
                  <a:lnTo>
                    <a:pt x="287" y="95"/>
                  </a:lnTo>
                  <a:lnTo>
                    <a:pt x="283" y="82"/>
                  </a:lnTo>
                  <a:lnTo>
                    <a:pt x="278" y="69"/>
                  </a:lnTo>
                  <a:lnTo>
                    <a:pt x="271" y="58"/>
                  </a:lnTo>
                  <a:lnTo>
                    <a:pt x="264" y="48"/>
                  </a:lnTo>
                  <a:lnTo>
                    <a:pt x="255" y="38"/>
                  </a:lnTo>
                  <a:lnTo>
                    <a:pt x="246" y="29"/>
                  </a:lnTo>
                  <a:lnTo>
                    <a:pt x="235" y="21"/>
                  </a:lnTo>
                  <a:lnTo>
                    <a:pt x="225" y="15"/>
                  </a:lnTo>
                  <a:lnTo>
                    <a:pt x="212" y="10"/>
                  </a:lnTo>
                  <a:lnTo>
                    <a:pt x="199" y="5"/>
                  </a:lnTo>
                  <a:lnTo>
                    <a:pt x="186" y="2"/>
                  </a:lnTo>
                  <a:lnTo>
                    <a:pt x="172" y="0"/>
                  </a:lnTo>
                  <a:lnTo>
                    <a:pt x="158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" name="Freeform 1079"/>
            <p:cNvSpPr>
              <a:spLocks noEditPoints="1"/>
            </p:cNvSpPr>
            <p:nvPr userDrawn="1"/>
          </p:nvSpPr>
          <p:spPr bwMode="auto">
            <a:xfrm>
              <a:off x="3035301" y="844302"/>
              <a:ext cx="153988" cy="146050"/>
            </a:xfrm>
            <a:custGeom>
              <a:avLst/>
              <a:gdLst>
                <a:gd name="T0" fmla="*/ 2147483647 w 293"/>
                <a:gd name="T1" fmla="*/ 2147483647 h 275"/>
                <a:gd name="T2" fmla="*/ 2147483647 w 293"/>
                <a:gd name="T3" fmla="*/ 2147483647 h 275"/>
                <a:gd name="T4" fmla="*/ 2147483647 w 293"/>
                <a:gd name="T5" fmla="*/ 2147483647 h 275"/>
                <a:gd name="T6" fmla="*/ 2147483647 w 293"/>
                <a:gd name="T7" fmla="*/ 2147483647 h 275"/>
                <a:gd name="T8" fmla="*/ 2147483647 w 293"/>
                <a:gd name="T9" fmla="*/ 2147483647 h 275"/>
                <a:gd name="T10" fmla="*/ 2147483647 w 293"/>
                <a:gd name="T11" fmla="*/ 2147483647 h 275"/>
                <a:gd name="T12" fmla="*/ 2147483647 w 293"/>
                <a:gd name="T13" fmla="*/ 2147483647 h 275"/>
                <a:gd name="T14" fmla="*/ 2147483647 w 293"/>
                <a:gd name="T15" fmla="*/ 2147483647 h 275"/>
                <a:gd name="T16" fmla="*/ 2147483647 w 293"/>
                <a:gd name="T17" fmla="*/ 2147483647 h 275"/>
                <a:gd name="T18" fmla="*/ 2147483647 w 293"/>
                <a:gd name="T19" fmla="*/ 2147483647 h 275"/>
                <a:gd name="T20" fmla="*/ 2147483647 w 293"/>
                <a:gd name="T21" fmla="*/ 2147483647 h 275"/>
                <a:gd name="T22" fmla="*/ 2147483647 w 293"/>
                <a:gd name="T23" fmla="*/ 2147483647 h 275"/>
                <a:gd name="T24" fmla="*/ 2147483647 w 293"/>
                <a:gd name="T25" fmla="*/ 2147483647 h 275"/>
                <a:gd name="T26" fmla="*/ 2147483647 w 293"/>
                <a:gd name="T27" fmla="*/ 2147483647 h 275"/>
                <a:gd name="T28" fmla="*/ 2147483647 w 293"/>
                <a:gd name="T29" fmla="*/ 2147483647 h 275"/>
                <a:gd name="T30" fmla="*/ 2147483647 w 293"/>
                <a:gd name="T31" fmla="*/ 2147483647 h 275"/>
                <a:gd name="T32" fmla="*/ 2147483647 w 293"/>
                <a:gd name="T33" fmla="*/ 2147483647 h 275"/>
                <a:gd name="T34" fmla="*/ 2147483647 w 293"/>
                <a:gd name="T35" fmla="*/ 2147483647 h 275"/>
                <a:gd name="T36" fmla="*/ 2147483647 w 293"/>
                <a:gd name="T37" fmla="*/ 2147483647 h 275"/>
                <a:gd name="T38" fmla="*/ 2147483647 w 293"/>
                <a:gd name="T39" fmla="*/ 2147483647 h 275"/>
                <a:gd name="T40" fmla="*/ 2147483647 w 293"/>
                <a:gd name="T41" fmla="*/ 2147483647 h 275"/>
                <a:gd name="T42" fmla="*/ 2147483647 w 293"/>
                <a:gd name="T43" fmla="*/ 2147483647 h 275"/>
                <a:gd name="T44" fmla="*/ 2147483647 w 293"/>
                <a:gd name="T45" fmla="*/ 2147483647 h 275"/>
                <a:gd name="T46" fmla="*/ 2147483647 w 293"/>
                <a:gd name="T47" fmla="*/ 2147483647 h 275"/>
                <a:gd name="T48" fmla="*/ 2147483647 w 293"/>
                <a:gd name="T49" fmla="*/ 2147483647 h 275"/>
                <a:gd name="T50" fmla="*/ 2147483647 w 293"/>
                <a:gd name="T51" fmla="*/ 2147483647 h 275"/>
                <a:gd name="T52" fmla="*/ 2147483647 w 293"/>
                <a:gd name="T53" fmla="*/ 2147483647 h 275"/>
                <a:gd name="T54" fmla="*/ 2147483647 w 293"/>
                <a:gd name="T55" fmla="*/ 2147483647 h 275"/>
                <a:gd name="T56" fmla="*/ 2147483647 w 293"/>
                <a:gd name="T57" fmla="*/ 2147483647 h 275"/>
                <a:gd name="T58" fmla="*/ 2147483647 w 293"/>
                <a:gd name="T59" fmla="*/ 0 h 275"/>
                <a:gd name="T60" fmla="*/ 2147483647 w 293"/>
                <a:gd name="T61" fmla="*/ 2147483647 h 275"/>
                <a:gd name="T62" fmla="*/ 2147483647 w 293"/>
                <a:gd name="T63" fmla="*/ 2147483647 h 275"/>
                <a:gd name="T64" fmla="*/ 2147483647 w 293"/>
                <a:gd name="T65" fmla="*/ 2147483647 h 275"/>
                <a:gd name="T66" fmla="*/ 2147483647 w 293"/>
                <a:gd name="T67" fmla="*/ 2147483647 h 275"/>
                <a:gd name="T68" fmla="*/ 2147483647 w 293"/>
                <a:gd name="T69" fmla="*/ 2147483647 h 275"/>
                <a:gd name="T70" fmla="*/ 2147483647 w 293"/>
                <a:gd name="T71" fmla="*/ 2147483647 h 275"/>
                <a:gd name="T72" fmla="*/ 2147483647 w 293"/>
                <a:gd name="T73" fmla="*/ 2147483647 h 275"/>
                <a:gd name="T74" fmla="*/ 0 w 293"/>
                <a:gd name="T75" fmla="*/ 2147483647 h 275"/>
                <a:gd name="T76" fmla="*/ 2147483647 w 293"/>
                <a:gd name="T77" fmla="*/ 2147483647 h 275"/>
                <a:gd name="T78" fmla="*/ 2147483647 w 293"/>
                <a:gd name="T79" fmla="*/ 2147483647 h 275"/>
                <a:gd name="T80" fmla="*/ 2147483647 w 293"/>
                <a:gd name="T81" fmla="*/ 2147483647 h 275"/>
                <a:gd name="T82" fmla="*/ 2147483647 w 293"/>
                <a:gd name="T83" fmla="*/ 2147483647 h 275"/>
                <a:gd name="T84" fmla="*/ 2147483647 w 293"/>
                <a:gd name="T85" fmla="*/ 2147483647 h 275"/>
                <a:gd name="T86" fmla="*/ 2147483647 w 293"/>
                <a:gd name="T87" fmla="*/ 2147483647 h 275"/>
                <a:gd name="T88" fmla="*/ 2147483647 w 293"/>
                <a:gd name="T89" fmla="*/ 2147483647 h 275"/>
                <a:gd name="T90" fmla="*/ 2147483647 w 293"/>
                <a:gd name="T91" fmla="*/ 2147483647 h 275"/>
                <a:gd name="T92" fmla="*/ 2147483647 w 293"/>
                <a:gd name="T93" fmla="*/ 2147483647 h 275"/>
                <a:gd name="T94" fmla="*/ 2147483647 w 293"/>
                <a:gd name="T95" fmla="*/ 2147483647 h 275"/>
                <a:gd name="T96" fmla="*/ 2147483647 w 293"/>
                <a:gd name="T97" fmla="*/ 2147483647 h 275"/>
                <a:gd name="T98" fmla="*/ 2147483647 w 293"/>
                <a:gd name="T99" fmla="*/ 2147483647 h 275"/>
                <a:gd name="T100" fmla="*/ 2147483647 w 293"/>
                <a:gd name="T101" fmla="*/ 2147483647 h 275"/>
                <a:gd name="T102" fmla="*/ 2147483647 w 293"/>
                <a:gd name="T103" fmla="*/ 2147483647 h 275"/>
                <a:gd name="T104" fmla="*/ 2147483647 w 293"/>
                <a:gd name="T105" fmla="*/ 2147483647 h 275"/>
                <a:gd name="T106" fmla="*/ 2147483647 w 293"/>
                <a:gd name="T107" fmla="*/ 2147483647 h 275"/>
                <a:gd name="T108" fmla="*/ 2147483647 w 293"/>
                <a:gd name="T109" fmla="*/ 2147483647 h 275"/>
                <a:gd name="T110" fmla="*/ 2147483647 w 293"/>
                <a:gd name="T111" fmla="*/ 2147483647 h 275"/>
                <a:gd name="T112" fmla="*/ 2147483647 w 293"/>
                <a:gd name="T113" fmla="*/ 2147483647 h 275"/>
                <a:gd name="T114" fmla="*/ 2147483647 w 293"/>
                <a:gd name="T115" fmla="*/ 2147483647 h 275"/>
                <a:gd name="T116" fmla="*/ 2147483647 w 293"/>
                <a:gd name="T117" fmla="*/ 2147483647 h 275"/>
                <a:gd name="T118" fmla="*/ 2147483647 w 293"/>
                <a:gd name="T119" fmla="*/ 2147483647 h 275"/>
                <a:gd name="T120" fmla="*/ 2147483647 w 293"/>
                <a:gd name="T121" fmla="*/ 2147483647 h 275"/>
                <a:gd name="T122" fmla="*/ 2147483647 w 293"/>
                <a:gd name="T123" fmla="*/ 0 h 275"/>
                <a:gd name="T124" fmla="*/ 2147483647 w 293"/>
                <a:gd name="T125" fmla="*/ 0 h 2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93" h="275">
                  <a:moveTo>
                    <a:pt x="70" y="137"/>
                  </a:moveTo>
                  <a:lnTo>
                    <a:pt x="71" y="120"/>
                  </a:lnTo>
                  <a:lnTo>
                    <a:pt x="75" y="105"/>
                  </a:lnTo>
                  <a:lnTo>
                    <a:pt x="77" y="97"/>
                  </a:lnTo>
                  <a:lnTo>
                    <a:pt x="81" y="91"/>
                  </a:lnTo>
                  <a:lnTo>
                    <a:pt x="84" y="84"/>
                  </a:lnTo>
                  <a:lnTo>
                    <a:pt x="89" y="78"/>
                  </a:lnTo>
                  <a:lnTo>
                    <a:pt x="92" y="73"/>
                  </a:lnTo>
                  <a:lnTo>
                    <a:pt x="99" y="68"/>
                  </a:lnTo>
                  <a:lnTo>
                    <a:pt x="104" y="64"/>
                  </a:lnTo>
                  <a:lnTo>
                    <a:pt x="110" y="60"/>
                  </a:lnTo>
                  <a:lnTo>
                    <a:pt x="116" y="58"/>
                  </a:lnTo>
                  <a:lnTo>
                    <a:pt x="124" y="55"/>
                  </a:lnTo>
                  <a:lnTo>
                    <a:pt x="132" y="54"/>
                  </a:lnTo>
                  <a:lnTo>
                    <a:pt x="139" y="54"/>
                  </a:lnTo>
                  <a:lnTo>
                    <a:pt x="154" y="54"/>
                  </a:lnTo>
                  <a:lnTo>
                    <a:pt x="162" y="54"/>
                  </a:lnTo>
                  <a:lnTo>
                    <a:pt x="170" y="55"/>
                  </a:lnTo>
                  <a:lnTo>
                    <a:pt x="177" y="58"/>
                  </a:lnTo>
                  <a:lnTo>
                    <a:pt x="183" y="60"/>
                  </a:lnTo>
                  <a:lnTo>
                    <a:pt x="190" y="64"/>
                  </a:lnTo>
                  <a:lnTo>
                    <a:pt x="196" y="68"/>
                  </a:lnTo>
                  <a:lnTo>
                    <a:pt x="201" y="73"/>
                  </a:lnTo>
                  <a:lnTo>
                    <a:pt x="206" y="78"/>
                  </a:lnTo>
                  <a:lnTo>
                    <a:pt x="210" y="84"/>
                  </a:lnTo>
                  <a:lnTo>
                    <a:pt x="214" y="91"/>
                  </a:lnTo>
                  <a:lnTo>
                    <a:pt x="216" y="97"/>
                  </a:lnTo>
                  <a:lnTo>
                    <a:pt x="219" y="105"/>
                  </a:lnTo>
                  <a:lnTo>
                    <a:pt x="223" y="120"/>
                  </a:lnTo>
                  <a:lnTo>
                    <a:pt x="224" y="137"/>
                  </a:lnTo>
                  <a:lnTo>
                    <a:pt x="223" y="155"/>
                  </a:lnTo>
                  <a:lnTo>
                    <a:pt x="219" y="170"/>
                  </a:lnTo>
                  <a:lnTo>
                    <a:pt x="216" y="178"/>
                  </a:lnTo>
                  <a:lnTo>
                    <a:pt x="214" y="185"/>
                  </a:lnTo>
                  <a:lnTo>
                    <a:pt x="210" y="192"/>
                  </a:lnTo>
                  <a:lnTo>
                    <a:pt x="206" y="197"/>
                  </a:lnTo>
                  <a:lnTo>
                    <a:pt x="201" y="203"/>
                  </a:lnTo>
                  <a:lnTo>
                    <a:pt x="196" y="207"/>
                  </a:lnTo>
                  <a:lnTo>
                    <a:pt x="190" y="212"/>
                  </a:lnTo>
                  <a:lnTo>
                    <a:pt x="183" y="214"/>
                  </a:lnTo>
                  <a:lnTo>
                    <a:pt x="177" y="217"/>
                  </a:lnTo>
                  <a:lnTo>
                    <a:pt x="170" y="220"/>
                  </a:lnTo>
                  <a:lnTo>
                    <a:pt x="162" y="221"/>
                  </a:lnTo>
                  <a:lnTo>
                    <a:pt x="154" y="221"/>
                  </a:lnTo>
                  <a:lnTo>
                    <a:pt x="139" y="221"/>
                  </a:lnTo>
                  <a:lnTo>
                    <a:pt x="132" y="221"/>
                  </a:lnTo>
                  <a:lnTo>
                    <a:pt x="124" y="220"/>
                  </a:lnTo>
                  <a:lnTo>
                    <a:pt x="116" y="217"/>
                  </a:lnTo>
                  <a:lnTo>
                    <a:pt x="110" y="214"/>
                  </a:lnTo>
                  <a:lnTo>
                    <a:pt x="104" y="212"/>
                  </a:lnTo>
                  <a:lnTo>
                    <a:pt x="99" y="207"/>
                  </a:lnTo>
                  <a:lnTo>
                    <a:pt x="92" y="203"/>
                  </a:lnTo>
                  <a:lnTo>
                    <a:pt x="89" y="197"/>
                  </a:lnTo>
                  <a:lnTo>
                    <a:pt x="84" y="192"/>
                  </a:lnTo>
                  <a:lnTo>
                    <a:pt x="81" y="185"/>
                  </a:lnTo>
                  <a:lnTo>
                    <a:pt x="77" y="178"/>
                  </a:lnTo>
                  <a:lnTo>
                    <a:pt x="75" y="170"/>
                  </a:lnTo>
                  <a:lnTo>
                    <a:pt x="71" y="155"/>
                  </a:lnTo>
                  <a:lnTo>
                    <a:pt x="70" y="137"/>
                  </a:lnTo>
                  <a:close/>
                  <a:moveTo>
                    <a:pt x="135" y="0"/>
                  </a:moveTo>
                  <a:lnTo>
                    <a:pt x="122" y="0"/>
                  </a:lnTo>
                  <a:lnTo>
                    <a:pt x="108" y="2"/>
                  </a:lnTo>
                  <a:lnTo>
                    <a:pt x="94" y="5"/>
                  </a:lnTo>
                  <a:lnTo>
                    <a:pt x="81" y="10"/>
                  </a:lnTo>
                  <a:lnTo>
                    <a:pt x="70" y="15"/>
                  </a:lnTo>
                  <a:lnTo>
                    <a:pt x="58" y="21"/>
                  </a:lnTo>
                  <a:lnTo>
                    <a:pt x="48" y="29"/>
                  </a:lnTo>
                  <a:lnTo>
                    <a:pt x="38" y="38"/>
                  </a:lnTo>
                  <a:lnTo>
                    <a:pt x="29" y="48"/>
                  </a:lnTo>
                  <a:lnTo>
                    <a:pt x="22" y="58"/>
                  </a:lnTo>
                  <a:lnTo>
                    <a:pt x="15" y="69"/>
                  </a:lnTo>
                  <a:lnTo>
                    <a:pt x="10" y="82"/>
                  </a:lnTo>
                  <a:lnTo>
                    <a:pt x="7" y="95"/>
                  </a:lnTo>
                  <a:lnTo>
                    <a:pt x="3" y="108"/>
                  </a:lnTo>
                  <a:lnTo>
                    <a:pt x="2" y="122"/>
                  </a:lnTo>
                  <a:lnTo>
                    <a:pt x="0" y="137"/>
                  </a:lnTo>
                  <a:lnTo>
                    <a:pt x="2" y="153"/>
                  </a:lnTo>
                  <a:lnTo>
                    <a:pt x="3" y="166"/>
                  </a:lnTo>
                  <a:lnTo>
                    <a:pt x="7" y="180"/>
                  </a:lnTo>
                  <a:lnTo>
                    <a:pt x="10" y="193"/>
                  </a:lnTo>
                  <a:lnTo>
                    <a:pt x="15" y="206"/>
                  </a:lnTo>
                  <a:lnTo>
                    <a:pt x="22" y="217"/>
                  </a:lnTo>
                  <a:lnTo>
                    <a:pt x="29" y="227"/>
                  </a:lnTo>
                  <a:lnTo>
                    <a:pt x="38" y="237"/>
                  </a:lnTo>
                  <a:lnTo>
                    <a:pt x="48" y="246"/>
                  </a:lnTo>
                  <a:lnTo>
                    <a:pt x="58" y="254"/>
                  </a:lnTo>
                  <a:lnTo>
                    <a:pt x="70" y="260"/>
                  </a:lnTo>
                  <a:lnTo>
                    <a:pt x="81" y="265"/>
                  </a:lnTo>
                  <a:lnTo>
                    <a:pt x="94" y="270"/>
                  </a:lnTo>
                  <a:lnTo>
                    <a:pt x="108" y="273"/>
                  </a:lnTo>
                  <a:lnTo>
                    <a:pt x="122" y="275"/>
                  </a:lnTo>
                  <a:lnTo>
                    <a:pt x="135" y="275"/>
                  </a:lnTo>
                  <a:lnTo>
                    <a:pt x="158" y="275"/>
                  </a:lnTo>
                  <a:lnTo>
                    <a:pt x="173" y="275"/>
                  </a:lnTo>
                  <a:lnTo>
                    <a:pt x="187" y="273"/>
                  </a:lnTo>
                  <a:lnTo>
                    <a:pt x="200" y="270"/>
                  </a:lnTo>
                  <a:lnTo>
                    <a:pt x="212" y="265"/>
                  </a:lnTo>
                  <a:lnTo>
                    <a:pt x="225" y="260"/>
                  </a:lnTo>
                  <a:lnTo>
                    <a:pt x="236" y="254"/>
                  </a:lnTo>
                  <a:lnTo>
                    <a:pt x="247" y="246"/>
                  </a:lnTo>
                  <a:lnTo>
                    <a:pt x="255" y="237"/>
                  </a:lnTo>
                  <a:lnTo>
                    <a:pt x="264" y="227"/>
                  </a:lnTo>
                  <a:lnTo>
                    <a:pt x="272" y="217"/>
                  </a:lnTo>
                  <a:lnTo>
                    <a:pt x="278" y="206"/>
                  </a:lnTo>
                  <a:lnTo>
                    <a:pt x="283" y="193"/>
                  </a:lnTo>
                  <a:lnTo>
                    <a:pt x="288" y="180"/>
                  </a:lnTo>
                  <a:lnTo>
                    <a:pt x="291" y="166"/>
                  </a:lnTo>
                  <a:lnTo>
                    <a:pt x="293" y="153"/>
                  </a:lnTo>
                  <a:lnTo>
                    <a:pt x="293" y="137"/>
                  </a:lnTo>
                  <a:lnTo>
                    <a:pt x="293" y="122"/>
                  </a:lnTo>
                  <a:lnTo>
                    <a:pt x="291" y="108"/>
                  </a:lnTo>
                  <a:lnTo>
                    <a:pt x="288" y="95"/>
                  </a:lnTo>
                  <a:lnTo>
                    <a:pt x="283" y="82"/>
                  </a:lnTo>
                  <a:lnTo>
                    <a:pt x="278" y="69"/>
                  </a:lnTo>
                  <a:lnTo>
                    <a:pt x="272" y="58"/>
                  </a:lnTo>
                  <a:lnTo>
                    <a:pt x="264" y="48"/>
                  </a:lnTo>
                  <a:lnTo>
                    <a:pt x="255" y="38"/>
                  </a:lnTo>
                  <a:lnTo>
                    <a:pt x="247" y="29"/>
                  </a:lnTo>
                  <a:lnTo>
                    <a:pt x="236" y="21"/>
                  </a:lnTo>
                  <a:lnTo>
                    <a:pt x="225" y="15"/>
                  </a:lnTo>
                  <a:lnTo>
                    <a:pt x="212" y="10"/>
                  </a:lnTo>
                  <a:lnTo>
                    <a:pt x="200" y="5"/>
                  </a:lnTo>
                  <a:lnTo>
                    <a:pt x="187" y="2"/>
                  </a:lnTo>
                  <a:lnTo>
                    <a:pt x="173" y="0"/>
                  </a:lnTo>
                  <a:lnTo>
                    <a:pt x="158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" name="Freeform 1080"/>
            <p:cNvSpPr>
              <a:spLocks/>
            </p:cNvSpPr>
            <p:nvPr userDrawn="1"/>
          </p:nvSpPr>
          <p:spPr bwMode="auto">
            <a:xfrm>
              <a:off x="1393825" y="847477"/>
              <a:ext cx="130175" cy="139700"/>
            </a:xfrm>
            <a:custGeom>
              <a:avLst/>
              <a:gdLst>
                <a:gd name="T0" fmla="*/ 0 w 246"/>
                <a:gd name="T1" fmla="*/ 0 h 264"/>
                <a:gd name="T2" fmla="*/ 2147483647 w 246"/>
                <a:gd name="T3" fmla="*/ 2147483647 h 264"/>
                <a:gd name="T4" fmla="*/ 2147483647 w 246"/>
                <a:gd name="T5" fmla="*/ 2147483647 h 264"/>
                <a:gd name="T6" fmla="*/ 2147483647 w 246"/>
                <a:gd name="T7" fmla="*/ 2147483647 h 264"/>
                <a:gd name="T8" fmla="*/ 2147483647 w 246"/>
                <a:gd name="T9" fmla="*/ 2147483647 h 264"/>
                <a:gd name="T10" fmla="*/ 2147483647 w 246"/>
                <a:gd name="T11" fmla="*/ 2147483647 h 264"/>
                <a:gd name="T12" fmla="*/ 2147483647 w 246"/>
                <a:gd name="T13" fmla="*/ 2147483647 h 264"/>
                <a:gd name="T14" fmla="*/ 2147483647 w 246"/>
                <a:gd name="T15" fmla="*/ 2147483647 h 264"/>
                <a:gd name="T16" fmla="*/ 2147483647 w 246"/>
                <a:gd name="T17" fmla="*/ 2147483647 h 264"/>
                <a:gd name="T18" fmla="*/ 2147483647 w 246"/>
                <a:gd name="T19" fmla="*/ 2147483647 h 264"/>
                <a:gd name="T20" fmla="*/ 2147483647 w 246"/>
                <a:gd name="T21" fmla="*/ 2147483647 h 264"/>
                <a:gd name="T22" fmla="*/ 2147483647 w 246"/>
                <a:gd name="T23" fmla="*/ 2147483647 h 264"/>
                <a:gd name="T24" fmla="*/ 2147483647 w 246"/>
                <a:gd name="T25" fmla="*/ 2147483647 h 264"/>
                <a:gd name="T26" fmla="*/ 2147483647 w 246"/>
                <a:gd name="T27" fmla="*/ 2147483647 h 264"/>
                <a:gd name="T28" fmla="*/ 2147483647 w 246"/>
                <a:gd name="T29" fmla="*/ 2147483647 h 264"/>
                <a:gd name="T30" fmla="*/ 2147483647 w 246"/>
                <a:gd name="T31" fmla="*/ 2147483647 h 264"/>
                <a:gd name="T32" fmla="*/ 2147483647 w 246"/>
                <a:gd name="T33" fmla="*/ 2147483647 h 264"/>
                <a:gd name="T34" fmla="*/ 2147483647 w 246"/>
                <a:gd name="T35" fmla="*/ 2147483647 h 264"/>
                <a:gd name="T36" fmla="*/ 2147483647 w 246"/>
                <a:gd name="T37" fmla="*/ 2147483647 h 264"/>
                <a:gd name="T38" fmla="*/ 2147483647 w 246"/>
                <a:gd name="T39" fmla="*/ 2147483647 h 264"/>
                <a:gd name="T40" fmla="*/ 2147483647 w 246"/>
                <a:gd name="T41" fmla="*/ 2147483647 h 264"/>
                <a:gd name="T42" fmla="*/ 2147483647 w 246"/>
                <a:gd name="T43" fmla="*/ 2147483647 h 264"/>
                <a:gd name="T44" fmla="*/ 2147483647 w 246"/>
                <a:gd name="T45" fmla="*/ 2147483647 h 264"/>
                <a:gd name="T46" fmla="*/ 2147483647 w 246"/>
                <a:gd name="T47" fmla="*/ 0 h 264"/>
                <a:gd name="T48" fmla="*/ 0 w 246"/>
                <a:gd name="T49" fmla="*/ 0 h 2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46" h="264">
                  <a:moveTo>
                    <a:pt x="0" y="0"/>
                  </a:moveTo>
                  <a:lnTo>
                    <a:pt x="8" y="39"/>
                  </a:lnTo>
                  <a:lnTo>
                    <a:pt x="9" y="43"/>
                  </a:lnTo>
                  <a:lnTo>
                    <a:pt x="11" y="47"/>
                  </a:lnTo>
                  <a:lnTo>
                    <a:pt x="14" y="51"/>
                  </a:lnTo>
                  <a:lnTo>
                    <a:pt x="16" y="53"/>
                  </a:lnTo>
                  <a:lnTo>
                    <a:pt x="20" y="56"/>
                  </a:lnTo>
                  <a:lnTo>
                    <a:pt x="24" y="57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91" y="58"/>
                  </a:lnTo>
                  <a:lnTo>
                    <a:pt x="91" y="264"/>
                  </a:lnTo>
                  <a:lnTo>
                    <a:pt x="155" y="264"/>
                  </a:lnTo>
                  <a:lnTo>
                    <a:pt x="155" y="58"/>
                  </a:lnTo>
                  <a:lnTo>
                    <a:pt x="215" y="58"/>
                  </a:lnTo>
                  <a:lnTo>
                    <a:pt x="218" y="58"/>
                  </a:lnTo>
                  <a:lnTo>
                    <a:pt x="222" y="57"/>
                  </a:lnTo>
                  <a:lnTo>
                    <a:pt x="226" y="56"/>
                  </a:lnTo>
                  <a:lnTo>
                    <a:pt x="229" y="53"/>
                  </a:lnTo>
                  <a:lnTo>
                    <a:pt x="232" y="51"/>
                  </a:lnTo>
                  <a:lnTo>
                    <a:pt x="235" y="47"/>
                  </a:lnTo>
                  <a:lnTo>
                    <a:pt x="236" y="43"/>
                  </a:lnTo>
                  <a:lnTo>
                    <a:pt x="237" y="39"/>
                  </a:lnTo>
                  <a:lnTo>
                    <a:pt x="24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2" name="Freeform 1081"/>
            <p:cNvSpPr>
              <a:spLocks/>
            </p:cNvSpPr>
            <p:nvPr userDrawn="1"/>
          </p:nvSpPr>
          <p:spPr bwMode="auto">
            <a:xfrm>
              <a:off x="2441576" y="847477"/>
              <a:ext cx="134938" cy="139700"/>
            </a:xfrm>
            <a:custGeom>
              <a:avLst/>
              <a:gdLst>
                <a:gd name="T0" fmla="*/ 2147483647 w 254"/>
                <a:gd name="T1" fmla="*/ 0 h 264"/>
                <a:gd name="T2" fmla="*/ 2147483647 w 254"/>
                <a:gd name="T3" fmla="*/ 2147483647 h 264"/>
                <a:gd name="T4" fmla="*/ 2147483647 w 254"/>
                <a:gd name="T5" fmla="*/ 2147483647 h 264"/>
                <a:gd name="T6" fmla="*/ 2147483647 w 254"/>
                <a:gd name="T7" fmla="*/ 0 h 264"/>
                <a:gd name="T8" fmla="*/ 0 w 254"/>
                <a:gd name="T9" fmla="*/ 0 h 264"/>
                <a:gd name="T10" fmla="*/ 0 w 254"/>
                <a:gd name="T11" fmla="*/ 2147483647 h 264"/>
                <a:gd name="T12" fmla="*/ 2147483647 w 254"/>
                <a:gd name="T13" fmla="*/ 2147483647 h 264"/>
                <a:gd name="T14" fmla="*/ 2147483647 w 254"/>
                <a:gd name="T15" fmla="*/ 2147483647 h 264"/>
                <a:gd name="T16" fmla="*/ 2147483647 w 254"/>
                <a:gd name="T17" fmla="*/ 2147483647 h 264"/>
                <a:gd name="T18" fmla="*/ 2147483647 w 254"/>
                <a:gd name="T19" fmla="*/ 2147483647 h 264"/>
                <a:gd name="T20" fmla="*/ 2147483647 w 254"/>
                <a:gd name="T21" fmla="*/ 2147483647 h 264"/>
                <a:gd name="T22" fmla="*/ 2147483647 w 254"/>
                <a:gd name="T23" fmla="*/ 0 h 264"/>
                <a:gd name="T24" fmla="*/ 2147483647 w 254"/>
                <a:gd name="T25" fmla="*/ 0 h 2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4" h="264">
                  <a:moveTo>
                    <a:pt x="190" y="0"/>
                  </a:moveTo>
                  <a:lnTo>
                    <a:pt x="190" y="105"/>
                  </a:lnTo>
                  <a:lnTo>
                    <a:pt x="65" y="105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65" y="264"/>
                  </a:lnTo>
                  <a:lnTo>
                    <a:pt x="65" y="160"/>
                  </a:lnTo>
                  <a:lnTo>
                    <a:pt x="190" y="160"/>
                  </a:lnTo>
                  <a:lnTo>
                    <a:pt x="190" y="264"/>
                  </a:lnTo>
                  <a:lnTo>
                    <a:pt x="254" y="264"/>
                  </a:lnTo>
                  <a:lnTo>
                    <a:pt x="254" y="0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3" name="Freeform 1082"/>
            <p:cNvSpPr>
              <a:spLocks noEditPoints="1"/>
            </p:cNvSpPr>
            <p:nvPr userDrawn="1"/>
          </p:nvSpPr>
          <p:spPr bwMode="auto">
            <a:xfrm>
              <a:off x="1663700" y="844302"/>
              <a:ext cx="149225" cy="142875"/>
            </a:xfrm>
            <a:custGeom>
              <a:avLst/>
              <a:gdLst>
                <a:gd name="T0" fmla="*/ 2147483647 w 282"/>
                <a:gd name="T1" fmla="*/ 2147483647 h 270"/>
                <a:gd name="T2" fmla="*/ 2147483647 w 282"/>
                <a:gd name="T3" fmla="*/ 2147483647 h 270"/>
                <a:gd name="T4" fmla="*/ 2147483647 w 282"/>
                <a:gd name="T5" fmla="*/ 2147483647 h 270"/>
                <a:gd name="T6" fmla="*/ 2147483647 w 282"/>
                <a:gd name="T7" fmla="*/ 2147483647 h 270"/>
                <a:gd name="T8" fmla="*/ 2147483647 w 282"/>
                <a:gd name="T9" fmla="*/ 2147483647 h 270"/>
                <a:gd name="T10" fmla="*/ 2147483647 w 282"/>
                <a:gd name="T11" fmla="*/ 2147483647 h 270"/>
                <a:gd name="T12" fmla="*/ 2147483647 w 282"/>
                <a:gd name="T13" fmla="*/ 2147483647 h 270"/>
                <a:gd name="T14" fmla="*/ 2147483647 w 282"/>
                <a:gd name="T15" fmla="*/ 2147483647 h 270"/>
                <a:gd name="T16" fmla="*/ 2147483647 w 282"/>
                <a:gd name="T17" fmla="*/ 2147483647 h 270"/>
                <a:gd name="T18" fmla="*/ 2147483647 w 282"/>
                <a:gd name="T19" fmla="*/ 2147483647 h 270"/>
                <a:gd name="T20" fmla="*/ 2147483647 w 282"/>
                <a:gd name="T21" fmla="*/ 2147483647 h 270"/>
                <a:gd name="T22" fmla="*/ 2147483647 w 282"/>
                <a:gd name="T23" fmla="*/ 2147483647 h 270"/>
                <a:gd name="T24" fmla="*/ 2147483647 w 282"/>
                <a:gd name="T25" fmla="*/ 2147483647 h 270"/>
                <a:gd name="T26" fmla="*/ 2147483647 w 282"/>
                <a:gd name="T27" fmla="*/ 2147483647 h 270"/>
                <a:gd name="T28" fmla="*/ 2147483647 w 282"/>
                <a:gd name="T29" fmla="*/ 2147483647 h 270"/>
                <a:gd name="T30" fmla="*/ 2147483647 w 282"/>
                <a:gd name="T31" fmla="*/ 2147483647 h 270"/>
                <a:gd name="T32" fmla="*/ 2147483647 w 282"/>
                <a:gd name="T33" fmla="*/ 0 h 270"/>
                <a:gd name="T34" fmla="*/ 2147483647 w 282"/>
                <a:gd name="T35" fmla="*/ 0 h 270"/>
                <a:gd name="T36" fmla="*/ 2147483647 w 282"/>
                <a:gd name="T37" fmla="*/ 2147483647 h 270"/>
                <a:gd name="T38" fmla="*/ 2147483647 w 282"/>
                <a:gd name="T39" fmla="*/ 2147483647 h 270"/>
                <a:gd name="T40" fmla="*/ 2147483647 w 282"/>
                <a:gd name="T41" fmla="*/ 2147483647 h 270"/>
                <a:gd name="T42" fmla="*/ 2147483647 w 282"/>
                <a:gd name="T43" fmla="*/ 2147483647 h 270"/>
                <a:gd name="T44" fmla="*/ 2147483647 w 282"/>
                <a:gd name="T45" fmla="*/ 2147483647 h 270"/>
                <a:gd name="T46" fmla="*/ 2147483647 w 282"/>
                <a:gd name="T47" fmla="*/ 2147483647 h 270"/>
                <a:gd name="T48" fmla="*/ 0 w 282"/>
                <a:gd name="T49" fmla="*/ 2147483647 h 270"/>
                <a:gd name="T50" fmla="*/ 2147483647 w 282"/>
                <a:gd name="T51" fmla="*/ 2147483647 h 270"/>
                <a:gd name="T52" fmla="*/ 2147483647 w 282"/>
                <a:gd name="T53" fmla="*/ 2147483647 h 270"/>
                <a:gd name="T54" fmla="*/ 2147483647 w 282"/>
                <a:gd name="T55" fmla="*/ 2147483647 h 270"/>
                <a:gd name="T56" fmla="*/ 2147483647 w 282"/>
                <a:gd name="T57" fmla="*/ 2147483647 h 270"/>
                <a:gd name="T58" fmla="*/ 2147483647 w 282"/>
                <a:gd name="T59" fmla="*/ 2147483647 h 270"/>
                <a:gd name="T60" fmla="*/ 2147483647 w 282"/>
                <a:gd name="T61" fmla="*/ 2147483647 h 270"/>
                <a:gd name="T62" fmla="*/ 2147483647 w 282"/>
                <a:gd name="T63" fmla="*/ 2147483647 h 270"/>
                <a:gd name="T64" fmla="*/ 2147483647 w 282"/>
                <a:gd name="T65" fmla="*/ 2147483647 h 270"/>
                <a:gd name="T66" fmla="*/ 2147483647 w 282"/>
                <a:gd name="T67" fmla="*/ 2147483647 h 270"/>
                <a:gd name="T68" fmla="*/ 2147483647 w 282"/>
                <a:gd name="T69" fmla="*/ 2147483647 h 270"/>
                <a:gd name="T70" fmla="*/ 2147483647 w 282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2" h="270">
                  <a:moveTo>
                    <a:pt x="91" y="155"/>
                  </a:moveTo>
                  <a:lnTo>
                    <a:pt x="108" y="86"/>
                  </a:lnTo>
                  <a:lnTo>
                    <a:pt x="109" y="81"/>
                  </a:lnTo>
                  <a:lnTo>
                    <a:pt x="110" y="77"/>
                  </a:lnTo>
                  <a:lnTo>
                    <a:pt x="113" y="72"/>
                  </a:lnTo>
                  <a:lnTo>
                    <a:pt x="117" y="67"/>
                  </a:lnTo>
                  <a:lnTo>
                    <a:pt x="122" y="63"/>
                  </a:lnTo>
                  <a:lnTo>
                    <a:pt x="127" y="60"/>
                  </a:lnTo>
                  <a:lnTo>
                    <a:pt x="133" y="58"/>
                  </a:lnTo>
                  <a:lnTo>
                    <a:pt x="142" y="57"/>
                  </a:lnTo>
                  <a:lnTo>
                    <a:pt x="149" y="58"/>
                  </a:lnTo>
                  <a:lnTo>
                    <a:pt x="156" y="60"/>
                  </a:lnTo>
                  <a:lnTo>
                    <a:pt x="162" y="63"/>
                  </a:lnTo>
                  <a:lnTo>
                    <a:pt x="166" y="67"/>
                  </a:lnTo>
                  <a:lnTo>
                    <a:pt x="170" y="72"/>
                  </a:lnTo>
                  <a:lnTo>
                    <a:pt x="172" y="77"/>
                  </a:lnTo>
                  <a:lnTo>
                    <a:pt x="175" y="81"/>
                  </a:lnTo>
                  <a:lnTo>
                    <a:pt x="176" y="86"/>
                  </a:lnTo>
                  <a:lnTo>
                    <a:pt x="191" y="155"/>
                  </a:lnTo>
                  <a:lnTo>
                    <a:pt x="91" y="155"/>
                  </a:lnTo>
                  <a:close/>
                  <a:moveTo>
                    <a:pt x="239" y="73"/>
                  </a:moveTo>
                  <a:lnTo>
                    <a:pt x="234" y="58"/>
                  </a:lnTo>
                  <a:lnTo>
                    <a:pt x="228" y="43"/>
                  </a:lnTo>
                  <a:lnTo>
                    <a:pt x="224" y="36"/>
                  </a:lnTo>
                  <a:lnTo>
                    <a:pt x="220" y="30"/>
                  </a:lnTo>
                  <a:lnTo>
                    <a:pt x="215" y="25"/>
                  </a:lnTo>
                  <a:lnTo>
                    <a:pt x="209" y="20"/>
                  </a:lnTo>
                  <a:lnTo>
                    <a:pt x="202" y="15"/>
                  </a:lnTo>
                  <a:lnTo>
                    <a:pt x="196" y="11"/>
                  </a:lnTo>
                  <a:lnTo>
                    <a:pt x="189" y="7"/>
                  </a:lnTo>
                  <a:lnTo>
                    <a:pt x="181" y="5"/>
                  </a:lnTo>
                  <a:lnTo>
                    <a:pt x="172" y="2"/>
                  </a:lnTo>
                  <a:lnTo>
                    <a:pt x="162" y="1"/>
                  </a:lnTo>
                  <a:lnTo>
                    <a:pt x="152" y="0"/>
                  </a:lnTo>
                  <a:lnTo>
                    <a:pt x="142" y="0"/>
                  </a:lnTo>
                  <a:lnTo>
                    <a:pt x="132" y="0"/>
                  </a:lnTo>
                  <a:lnTo>
                    <a:pt x="122" y="1"/>
                  </a:lnTo>
                  <a:lnTo>
                    <a:pt x="113" y="2"/>
                  </a:lnTo>
                  <a:lnTo>
                    <a:pt x="104" y="5"/>
                  </a:lnTo>
                  <a:lnTo>
                    <a:pt x="96" y="7"/>
                  </a:lnTo>
                  <a:lnTo>
                    <a:pt x="89" y="11"/>
                  </a:lnTo>
                  <a:lnTo>
                    <a:pt x="81" y="15"/>
                  </a:lnTo>
                  <a:lnTo>
                    <a:pt x="75" y="20"/>
                  </a:lnTo>
                  <a:lnTo>
                    <a:pt x="70" y="25"/>
                  </a:lnTo>
                  <a:lnTo>
                    <a:pt x="65" y="30"/>
                  </a:lnTo>
                  <a:lnTo>
                    <a:pt x="60" y="36"/>
                  </a:lnTo>
                  <a:lnTo>
                    <a:pt x="56" y="43"/>
                  </a:lnTo>
                  <a:lnTo>
                    <a:pt x="48" y="58"/>
                  </a:lnTo>
                  <a:lnTo>
                    <a:pt x="45" y="73"/>
                  </a:lnTo>
                  <a:lnTo>
                    <a:pt x="0" y="270"/>
                  </a:lnTo>
                  <a:lnTo>
                    <a:pt x="47" y="270"/>
                  </a:lnTo>
                  <a:lnTo>
                    <a:pt x="51" y="269"/>
                  </a:lnTo>
                  <a:lnTo>
                    <a:pt x="55" y="268"/>
                  </a:lnTo>
                  <a:lnTo>
                    <a:pt x="58" y="266"/>
                  </a:lnTo>
                  <a:lnTo>
                    <a:pt x="62" y="264"/>
                  </a:lnTo>
                  <a:lnTo>
                    <a:pt x="65" y="261"/>
                  </a:lnTo>
                  <a:lnTo>
                    <a:pt x="67" y="259"/>
                  </a:lnTo>
                  <a:lnTo>
                    <a:pt x="70" y="255"/>
                  </a:lnTo>
                  <a:lnTo>
                    <a:pt x="71" y="251"/>
                  </a:lnTo>
                  <a:lnTo>
                    <a:pt x="80" y="211"/>
                  </a:lnTo>
                  <a:lnTo>
                    <a:pt x="204" y="211"/>
                  </a:lnTo>
                  <a:lnTo>
                    <a:pt x="213" y="251"/>
                  </a:lnTo>
                  <a:lnTo>
                    <a:pt x="214" y="255"/>
                  </a:lnTo>
                  <a:lnTo>
                    <a:pt x="215" y="259"/>
                  </a:lnTo>
                  <a:lnTo>
                    <a:pt x="218" y="261"/>
                  </a:lnTo>
                  <a:lnTo>
                    <a:pt x="221" y="264"/>
                  </a:lnTo>
                  <a:lnTo>
                    <a:pt x="224" y="266"/>
                  </a:lnTo>
                  <a:lnTo>
                    <a:pt x="228" y="268"/>
                  </a:lnTo>
                  <a:lnTo>
                    <a:pt x="231" y="269"/>
                  </a:lnTo>
                  <a:lnTo>
                    <a:pt x="235" y="270"/>
                  </a:lnTo>
                  <a:lnTo>
                    <a:pt x="282" y="270"/>
                  </a:lnTo>
                  <a:lnTo>
                    <a:pt x="239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4" name="Freeform 1083"/>
            <p:cNvSpPr>
              <a:spLocks noEditPoints="1"/>
            </p:cNvSpPr>
            <p:nvPr userDrawn="1"/>
          </p:nvSpPr>
          <p:spPr bwMode="auto">
            <a:xfrm>
              <a:off x="2278064" y="844302"/>
              <a:ext cx="147637" cy="142875"/>
            </a:xfrm>
            <a:custGeom>
              <a:avLst/>
              <a:gdLst>
                <a:gd name="T0" fmla="*/ 2147483647 w 281"/>
                <a:gd name="T1" fmla="*/ 2147483647 h 270"/>
                <a:gd name="T2" fmla="*/ 2147483647 w 281"/>
                <a:gd name="T3" fmla="*/ 2147483647 h 270"/>
                <a:gd name="T4" fmla="*/ 2147483647 w 281"/>
                <a:gd name="T5" fmla="*/ 2147483647 h 270"/>
                <a:gd name="T6" fmla="*/ 2147483647 w 281"/>
                <a:gd name="T7" fmla="*/ 2147483647 h 270"/>
                <a:gd name="T8" fmla="*/ 2147483647 w 281"/>
                <a:gd name="T9" fmla="*/ 2147483647 h 270"/>
                <a:gd name="T10" fmla="*/ 2147483647 w 281"/>
                <a:gd name="T11" fmla="*/ 2147483647 h 270"/>
                <a:gd name="T12" fmla="*/ 2147483647 w 281"/>
                <a:gd name="T13" fmla="*/ 2147483647 h 270"/>
                <a:gd name="T14" fmla="*/ 2147483647 w 281"/>
                <a:gd name="T15" fmla="*/ 2147483647 h 270"/>
                <a:gd name="T16" fmla="*/ 2147483647 w 281"/>
                <a:gd name="T17" fmla="*/ 2147483647 h 270"/>
                <a:gd name="T18" fmla="*/ 2147483647 w 281"/>
                <a:gd name="T19" fmla="*/ 2147483647 h 270"/>
                <a:gd name="T20" fmla="*/ 2147483647 w 281"/>
                <a:gd name="T21" fmla="*/ 2147483647 h 270"/>
                <a:gd name="T22" fmla="*/ 2147483647 w 281"/>
                <a:gd name="T23" fmla="*/ 2147483647 h 270"/>
                <a:gd name="T24" fmla="*/ 2147483647 w 281"/>
                <a:gd name="T25" fmla="*/ 2147483647 h 270"/>
                <a:gd name="T26" fmla="*/ 2147483647 w 281"/>
                <a:gd name="T27" fmla="*/ 2147483647 h 270"/>
                <a:gd name="T28" fmla="*/ 2147483647 w 281"/>
                <a:gd name="T29" fmla="*/ 2147483647 h 270"/>
                <a:gd name="T30" fmla="*/ 2147483647 w 281"/>
                <a:gd name="T31" fmla="*/ 2147483647 h 270"/>
                <a:gd name="T32" fmla="*/ 2147483647 w 281"/>
                <a:gd name="T33" fmla="*/ 0 h 270"/>
                <a:gd name="T34" fmla="*/ 2147483647 w 281"/>
                <a:gd name="T35" fmla="*/ 0 h 270"/>
                <a:gd name="T36" fmla="*/ 2147483647 w 281"/>
                <a:gd name="T37" fmla="*/ 2147483647 h 270"/>
                <a:gd name="T38" fmla="*/ 2147483647 w 281"/>
                <a:gd name="T39" fmla="*/ 2147483647 h 270"/>
                <a:gd name="T40" fmla="*/ 2147483647 w 281"/>
                <a:gd name="T41" fmla="*/ 2147483647 h 270"/>
                <a:gd name="T42" fmla="*/ 2147483647 w 281"/>
                <a:gd name="T43" fmla="*/ 2147483647 h 270"/>
                <a:gd name="T44" fmla="*/ 2147483647 w 281"/>
                <a:gd name="T45" fmla="*/ 2147483647 h 270"/>
                <a:gd name="T46" fmla="*/ 2147483647 w 281"/>
                <a:gd name="T47" fmla="*/ 2147483647 h 270"/>
                <a:gd name="T48" fmla="*/ 0 w 281"/>
                <a:gd name="T49" fmla="*/ 2147483647 h 270"/>
                <a:gd name="T50" fmla="*/ 2147483647 w 281"/>
                <a:gd name="T51" fmla="*/ 2147483647 h 270"/>
                <a:gd name="T52" fmla="*/ 2147483647 w 281"/>
                <a:gd name="T53" fmla="*/ 2147483647 h 270"/>
                <a:gd name="T54" fmla="*/ 2147483647 w 281"/>
                <a:gd name="T55" fmla="*/ 2147483647 h 270"/>
                <a:gd name="T56" fmla="*/ 2147483647 w 281"/>
                <a:gd name="T57" fmla="*/ 2147483647 h 270"/>
                <a:gd name="T58" fmla="*/ 2147483647 w 281"/>
                <a:gd name="T59" fmla="*/ 2147483647 h 270"/>
                <a:gd name="T60" fmla="*/ 2147483647 w 281"/>
                <a:gd name="T61" fmla="*/ 2147483647 h 270"/>
                <a:gd name="T62" fmla="*/ 2147483647 w 281"/>
                <a:gd name="T63" fmla="*/ 2147483647 h 270"/>
                <a:gd name="T64" fmla="*/ 2147483647 w 281"/>
                <a:gd name="T65" fmla="*/ 2147483647 h 270"/>
                <a:gd name="T66" fmla="*/ 2147483647 w 281"/>
                <a:gd name="T67" fmla="*/ 2147483647 h 270"/>
                <a:gd name="T68" fmla="*/ 2147483647 w 281"/>
                <a:gd name="T69" fmla="*/ 2147483647 h 270"/>
                <a:gd name="T70" fmla="*/ 2147483647 w 281"/>
                <a:gd name="T71" fmla="*/ 2147483647 h 27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81" h="270">
                  <a:moveTo>
                    <a:pt x="90" y="155"/>
                  </a:moveTo>
                  <a:lnTo>
                    <a:pt x="107" y="86"/>
                  </a:lnTo>
                  <a:lnTo>
                    <a:pt x="108" y="81"/>
                  </a:lnTo>
                  <a:lnTo>
                    <a:pt x="109" y="77"/>
                  </a:lnTo>
                  <a:lnTo>
                    <a:pt x="112" y="72"/>
                  </a:lnTo>
                  <a:lnTo>
                    <a:pt x="116" y="67"/>
                  </a:lnTo>
                  <a:lnTo>
                    <a:pt x="121" y="63"/>
                  </a:lnTo>
                  <a:lnTo>
                    <a:pt x="126" y="60"/>
                  </a:lnTo>
                  <a:lnTo>
                    <a:pt x="132" y="58"/>
                  </a:lnTo>
                  <a:lnTo>
                    <a:pt x="141" y="57"/>
                  </a:lnTo>
                  <a:lnTo>
                    <a:pt x="148" y="58"/>
                  </a:lnTo>
                  <a:lnTo>
                    <a:pt x="155" y="60"/>
                  </a:lnTo>
                  <a:lnTo>
                    <a:pt x="161" y="63"/>
                  </a:lnTo>
                  <a:lnTo>
                    <a:pt x="165" y="67"/>
                  </a:lnTo>
                  <a:lnTo>
                    <a:pt x="169" y="72"/>
                  </a:lnTo>
                  <a:lnTo>
                    <a:pt x="171" y="77"/>
                  </a:lnTo>
                  <a:lnTo>
                    <a:pt x="174" y="81"/>
                  </a:lnTo>
                  <a:lnTo>
                    <a:pt x="175" y="86"/>
                  </a:lnTo>
                  <a:lnTo>
                    <a:pt x="190" y="155"/>
                  </a:lnTo>
                  <a:lnTo>
                    <a:pt x="90" y="155"/>
                  </a:lnTo>
                  <a:close/>
                  <a:moveTo>
                    <a:pt x="238" y="73"/>
                  </a:moveTo>
                  <a:lnTo>
                    <a:pt x="233" y="58"/>
                  </a:lnTo>
                  <a:lnTo>
                    <a:pt x="227" y="43"/>
                  </a:lnTo>
                  <a:lnTo>
                    <a:pt x="223" y="36"/>
                  </a:lnTo>
                  <a:lnTo>
                    <a:pt x="219" y="30"/>
                  </a:lnTo>
                  <a:lnTo>
                    <a:pt x="214" y="25"/>
                  </a:lnTo>
                  <a:lnTo>
                    <a:pt x="208" y="20"/>
                  </a:lnTo>
                  <a:lnTo>
                    <a:pt x="202" y="15"/>
                  </a:lnTo>
                  <a:lnTo>
                    <a:pt x="195" y="11"/>
                  </a:lnTo>
                  <a:lnTo>
                    <a:pt x="188" y="7"/>
                  </a:lnTo>
                  <a:lnTo>
                    <a:pt x="180" y="5"/>
                  </a:lnTo>
                  <a:lnTo>
                    <a:pt x="171" y="2"/>
                  </a:lnTo>
                  <a:lnTo>
                    <a:pt x="161" y="1"/>
                  </a:lnTo>
                  <a:lnTo>
                    <a:pt x="151" y="0"/>
                  </a:lnTo>
                  <a:lnTo>
                    <a:pt x="141" y="0"/>
                  </a:lnTo>
                  <a:lnTo>
                    <a:pt x="131" y="0"/>
                  </a:lnTo>
                  <a:lnTo>
                    <a:pt x="121" y="1"/>
                  </a:lnTo>
                  <a:lnTo>
                    <a:pt x="112" y="2"/>
                  </a:lnTo>
                  <a:lnTo>
                    <a:pt x="103" y="5"/>
                  </a:lnTo>
                  <a:lnTo>
                    <a:pt x="95" y="7"/>
                  </a:lnTo>
                  <a:lnTo>
                    <a:pt x="88" y="11"/>
                  </a:lnTo>
                  <a:lnTo>
                    <a:pt x="80" y="15"/>
                  </a:lnTo>
                  <a:lnTo>
                    <a:pt x="74" y="20"/>
                  </a:lnTo>
                  <a:lnTo>
                    <a:pt x="69" y="25"/>
                  </a:lnTo>
                  <a:lnTo>
                    <a:pt x="64" y="30"/>
                  </a:lnTo>
                  <a:lnTo>
                    <a:pt x="59" y="36"/>
                  </a:lnTo>
                  <a:lnTo>
                    <a:pt x="55" y="43"/>
                  </a:lnTo>
                  <a:lnTo>
                    <a:pt x="47" y="58"/>
                  </a:lnTo>
                  <a:lnTo>
                    <a:pt x="44" y="73"/>
                  </a:lnTo>
                  <a:lnTo>
                    <a:pt x="0" y="270"/>
                  </a:lnTo>
                  <a:lnTo>
                    <a:pt x="46" y="270"/>
                  </a:lnTo>
                  <a:lnTo>
                    <a:pt x="50" y="269"/>
                  </a:lnTo>
                  <a:lnTo>
                    <a:pt x="54" y="268"/>
                  </a:lnTo>
                  <a:lnTo>
                    <a:pt x="58" y="266"/>
                  </a:lnTo>
                  <a:lnTo>
                    <a:pt x="61" y="264"/>
                  </a:lnTo>
                  <a:lnTo>
                    <a:pt x="64" y="261"/>
                  </a:lnTo>
                  <a:lnTo>
                    <a:pt x="66" y="259"/>
                  </a:lnTo>
                  <a:lnTo>
                    <a:pt x="69" y="255"/>
                  </a:lnTo>
                  <a:lnTo>
                    <a:pt x="70" y="251"/>
                  </a:lnTo>
                  <a:lnTo>
                    <a:pt x="79" y="211"/>
                  </a:lnTo>
                  <a:lnTo>
                    <a:pt x="203" y="211"/>
                  </a:lnTo>
                  <a:lnTo>
                    <a:pt x="212" y="251"/>
                  </a:lnTo>
                  <a:lnTo>
                    <a:pt x="213" y="255"/>
                  </a:lnTo>
                  <a:lnTo>
                    <a:pt x="214" y="259"/>
                  </a:lnTo>
                  <a:lnTo>
                    <a:pt x="217" y="261"/>
                  </a:lnTo>
                  <a:lnTo>
                    <a:pt x="220" y="264"/>
                  </a:lnTo>
                  <a:lnTo>
                    <a:pt x="223" y="266"/>
                  </a:lnTo>
                  <a:lnTo>
                    <a:pt x="227" y="268"/>
                  </a:lnTo>
                  <a:lnTo>
                    <a:pt x="231" y="269"/>
                  </a:lnTo>
                  <a:lnTo>
                    <a:pt x="234" y="270"/>
                  </a:lnTo>
                  <a:lnTo>
                    <a:pt x="281" y="270"/>
                  </a:lnTo>
                  <a:lnTo>
                    <a:pt x="238" y="73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" name="Freeform 1084"/>
            <p:cNvSpPr>
              <a:spLocks/>
            </p:cNvSpPr>
            <p:nvPr userDrawn="1"/>
          </p:nvSpPr>
          <p:spPr bwMode="auto">
            <a:xfrm>
              <a:off x="1268413" y="847477"/>
              <a:ext cx="134937" cy="139700"/>
            </a:xfrm>
            <a:custGeom>
              <a:avLst/>
              <a:gdLst>
                <a:gd name="T0" fmla="*/ 2147483647 w 255"/>
                <a:gd name="T1" fmla="*/ 2147483647 h 265"/>
                <a:gd name="T2" fmla="*/ 2147483647 w 255"/>
                <a:gd name="T3" fmla="*/ 2147483647 h 265"/>
                <a:gd name="T4" fmla="*/ 2147483647 w 255"/>
                <a:gd name="T5" fmla="*/ 2147483647 h 265"/>
                <a:gd name="T6" fmla="*/ 2147483647 w 255"/>
                <a:gd name="T7" fmla="*/ 2147483647 h 265"/>
                <a:gd name="T8" fmla="*/ 2147483647 w 255"/>
                <a:gd name="T9" fmla="*/ 2147483647 h 265"/>
                <a:gd name="T10" fmla="*/ 2147483647 w 255"/>
                <a:gd name="T11" fmla="*/ 2147483647 h 265"/>
                <a:gd name="T12" fmla="*/ 2147483647 w 255"/>
                <a:gd name="T13" fmla="*/ 2147483647 h 265"/>
                <a:gd name="T14" fmla="*/ 2147483647 w 255"/>
                <a:gd name="T15" fmla="*/ 2147483647 h 265"/>
                <a:gd name="T16" fmla="*/ 2147483647 w 255"/>
                <a:gd name="T17" fmla="*/ 2147483647 h 265"/>
                <a:gd name="T18" fmla="*/ 2147483647 w 255"/>
                <a:gd name="T19" fmla="*/ 2147483647 h 265"/>
                <a:gd name="T20" fmla="*/ 2147483647 w 255"/>
                <a:gd name="T21" fmla="*/ 2147483647 h 265"/>
                <a:gd name="T22" fmla="*/ 2147483647 w 255"/>
                <a:gd name="T23" fmla="*/ 2147483647 h 265"/>
                <a:gd name="T24" fmla="*/ 2147483647 w 255"/>
                <a:gd name="T25" fmla="*/ 2147483647 h 265"/>
                <a:gd name="T26" fmla="*/ 2147483647 w 255"/>
                <a:gd name="T27" fmla="*/ 2147483647 h 265"/>
                <a:gd name="T28" fmla="*/ 2147483647 w 255"/>
                <a:gd name="T29" fmla="*/ 2147483647 h 265"/>
                <a:gd name="T30" fmla="*/ 2147483647 w 255"/>
                <a:gd name="T31" fmla="*/ 2147483647 h 265"/>
                <a:gd name="T32" fmla="*/ 2147483647 w 255"/>
                <a:gd name="T33" fmla="*/ 2147483647 h 265"/>
                <a:gd name="T34" fmla="*/ 2147483647 w 255"/>
                <a:gd name="T35" fmla="*/ 0 h 265"/>
                <a:gd name="T36" fmla="*/ 2147483647 w 255"/>
                <a:gd name="T37" fmla="*/ 2147483647 h 265"/>
                <a:gd name="T38" fmla="*/ 2147483647 w 255"/>
                <a:gd name="T39" fmla="*/ 2147483647 h 265"/>
                <a:gd name="T40" fmla="*/ 2147483647 w 255"/>
                <a:gd name="T41" fmla="*/ 2147483647 h 265"/>
                <a:gd name="T42" fmla="*/ 2147483647 w 255"/>
                <a:gd name="T43" fmla="*/ 2147483647 h 265"/>
                <a:gd name="T44" fmla="*/ 2147483647 w 255"/>
                <a:gd name="T45" fmla="*/ 2147483647 h 265"/>
                <a:gd name="T46" fmla="*/ 2147483647 w 255"/>
                <a:gd name="T47" fmla="*/ 2147483647 h 265"/>
                <a:gd name="T48" fmla="*/ 2147483647 w 255"/>
                <a:gd name="T49" fmla="*/ 2147483647 h 265"/>
                <a:gd name="T50" fmla="*/ 2147483647 w 255"/>
                <a:gd name="T51" fmla="*/ 2147483647 h 265"/>
                <a:gd name="T52" fmla="*/ 2147483647 w 255"/>
                <a:gd name="T53" fmla="*/ 2147483647 h 265"/>
                <a:gd name="T54" fmla="*/ 2147483647 w 255"/>
                <a:gd name="T55" fmla="*/ 2147483647 h 265"/>
                <a:gd name="T56" fmla="*/ 2147483647 w 255"/>
                <a:gd name="T57" fmla="*/ 2147483647 h 265"/>
                <a:gd name="T58" fmla="*/ 2147483647 w 255"/>
                <a:gd name="T59" fmla="*/ 2147483647 h 265"/>
                <a:gd name="T60" fmla="*/ 2147483647 w 255"/>
                <a:gd name="T61" fmla="*/ 2147483647 h 265"/>
                <a:gd name="T62" fmla="*/ 2147483647 w 255"/>
                <a:gd name="T63" fmla="*/ 2147483647 h 265"/>
                <a:gd name="T64" fmla="*/ 2147483647 w 255"/>
                <a:gd name="T65" fmla="*/ 2147483647 h 265"/>
                <a:gd name="T66" fmla="*/ 2147483647 w 255"/>
                <a:gd name="T67" fmla="*/ 2147483647 h 265"/>
                <a:gd name="T68" fmla="*/ 2147483647 w 255"/>
                <a:gd name="T69" fmla="*/ 2147483647 h 265"/>
                <a:gd name="T70" fmla="*/ 2147483647 w 255"/>
                <a:gd name="T71" fmla="*/ 2147483647 h 265"/>
                <a:gd name="T72" fmla="*/ 2147483647 w 255"/>
                <a:gd name="T73" fmla="*/ 2147483647 h 265"/>
                <a:gd name="T74" fmla="*/ 2147483647 w 255"/>
                <a:gd name="T75" fmla="*/ 2147483647 h 265"/>
                <a:gd name="T76" fmla="*/ 2147483647 w 255"/>
                <a:gd name="T77" fmla="*/ 2147483647 h 265"/>
                <a:gd name="T78" fmla="*/ 2147483647 w 255"/>
                <a:gd name="T79" fmla="*/ 2147483647 h 265"/>
                <a:gd name="T80" fmla="*/ 2147483647 w 255"/>
                <a:gd name="T81" fmla="*/ 2147483647 h 265"/>
                <a:gd name="T82" fmla="*/ 2147483647 w 255"/>
                <a:gd name="T83" fmla="*/ 2147483647 h 26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55" h="265">
                  <a:moveTo>
                    <a:pt x="255" y="264"/>
                  </a:moveTo>
                  <a:lnTo>
                    <a:pt x="255" y="265"/>
                  </a:lnTo>
                  <a:lnTo>
                    <a:pt x="130" y="265"/>
                  </a:lnTo>
                  <a:lnTo>
                    <a:pt x="116" y="264"/>
                  </a:lnTo>
                  <a:lnTo>
                    <a:pt x="102" y="263"/>
                  </a:lnTo>
                  <a:lnTo>
                    <a:pt x="90" y="259"/>
                  </a:lnTo>
                  <a:lnTo>
                    <a:pt x="77" y="255"/>
                  </a:lnTo>
                  <a:lnTo>
                    <a:pt x="66" y="250"/>
                  </a:lnTo>
                  <a:lnTo>
                    <a:pt x="55" y="244"/>
                  </a:lnTo>
                  <a:lnTo>
                    <a:pt x="45" y="236"/>
                  </a:lnTo>
                  <a:lnTo>
                    <a:pt x="37" y="227"/>
                  </a:lnTo>
                  <a:lnTo>
                    <a:pt x="28" y="218"/>
                  </a:lnTo>
                  <a:lnTo>
                    <a:pt x="21" y="208"/>
                  </a:lnTo>
                  <a:lnTo>
                    <a:pt x="15" y="198"/>
                  </a:lnTo>
                  <a:lnTo>
                    <a:pt x="10" y="185"/>
                  </a:lnTo>
                  <a:lnTo>
                    <a:pt x="5" y="174"/>
                  </a:lnTo>
                  <a:lnTo>
                    <a:pt x="2" y="160"/>
                  </a:lnTo>
                  <a:lnTo>
                    <a:pt x="1" y="146"/>
                  </a:lnTo>
                  <a:lnTo>
                    <a:pt x="0" y="132"/>
                  </a:lnTo>
                  <a:lnTo>
                    <a:pt x="1" y="119"/>
                  </a:lnTo>
                  <a:lnTo>
                    <a:pt x="2" y="105"/>
                  </a:lnTo>
                  <a:lnTo>
                    <a:pt x="5" y="92"/>
                  </a:lnTo>
                  <a:lnTo>
                    <a:pt x="10" y="79"/>
                  </a:lnTo>
                  <a:lnTo>
                    <a:pt x="15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7" y="38"/>
                  </a:lnTo>
                  <a:lnTo>
                    <a:pt x="45" y="29"/>
                  </a:lnTo>
                  <a:lnTo>
                    <a:pt x="55" y="21"/>
                  </a:lnTo>
                  <a:lnTo>
                    <a:pt x="66" y="15"/>
                  </a:lnTo>
                  <a:lnTo>
                    <a:pt x="77" y="10"/>
                  </a:lnTo>
                  <a:lnTo>
                    <a:pt x="90" y="6"/>
                  </a:lnTo>
                  <a:lnTo>
                    <a:pt x="102" y="2"/>
                  </a:lnTo>
                  <a:lnTo>
                    <a:pt x="116" y="1"/>
                  </a:lnTo>
                  <a:lnTo>
                    <a:pt x="130" y="0"/>
                  </a:lnTo>
                  <a:lnTo>
                    <a:pt x="225" y="0"/>
                  </a:lnTo>
                  <a:lnTo>
                    <a:pt x="216" y="42"/>
                  </a:lnTo>
                  <a:lnTo>
                    <a:pt x="215" y="45"/>
                  </a:lnTo>
                  <a:lnTo>
                    <a:pt x="212" y="48"/>
                  </a:lnTo>
                  <a:lnTo>
                    <a:pt x="210" y="52"/>
                  </a:lnTo>
                  <a:lnTo>
                    <a:pt x="207" y="54"/>
                  </a:lnTo>
                  <a:lnTo>
                    <a:pt x="203" y="57"/>
                  </a:lnTo>
                  <a:lnTo>
                    <a:pt x="199" y="58"/>
                  </a:lnTo>
                  <a:lnTo>
                    <a:pt x="196" y="59"/>
                  </a:lnTo>
                  <a:lnTo>
                    <a:pt x="192" y="59"/>
                  </a:lnTo>
                  <a:lnTo>
                    <a:pt x="130" y="59"/>
                  </a:lnTo>
                  <a:lnTo>
                    <a:pt x="122" y="60"/>
                  </a:lnTo>
                  <a:lnTo>
                    <a:pt x="115" y="60"/>
                  </a:lnTo>
                  <a:lnTo>
                    <a:pt x="109" y="63"/>
                  </a:lnTo>
                  <a:lnTo>
                    <a:pt x="102" y="66"/>
                  </a:lnTo>
                  <a:lnTo>
                    <a:pt x="96" y="68"/>
                  </a:lnTo>
                  <a:lnTo>
                    <a:pt x="91" y="72"/>
                  </a:lnTo>
                  <a:lnTo>
                    <a:pt x="86" y="76"/>
                  </a:lnTo>
                  <a:lnTo>
                    <a:pt x="82" y="81"/>
                  </a:lnTo>
                  <a:lnTo>
                    <a:pt x="78" y="86"/>
                  </a:lnTo>
                  <a:lnTo>
                    <a:pt x="74" y="91"/>
                  </a:lnTo>
                  <a:lnTo>
                    <a:pt x="72" y="97"/>
                  </a:lnTo>
                  <a:lnTo>
                    <a:pt x="69" y="103"/>
                  </a:lnTo>
                  <a:lnTo>
                    <a:pt x="66" y="117"/>
                  </a:lnTo>
                  <a:lnTo>
                    <a:pt x="64" y="132"/>
                  </a:lnTo>
                  <a:lnTo>
                    <a:pt x="66" y="148"/>
                  </a:lnTo>
                  <a:lnTo>
                    <a:pt x="69" y="161"/>
                  </a:lnTo>
                  <a:lnTo>
                    <a:pt x="72" y="168"/>
                  </a:lnTo>
                  <a:lnTo>
                    <a:pt x="74" y="174"/>
                  </a:lnTo>
                  <a:lnTo>
                    <a:pt x="78" y="179"/>
                  </a:lnTo>
                  <a:lnTo>
                    <a:pt x="82" y="184"/>
                  </a:lnTo>
                  <a:lnTo>
                    <a:pt x="86" y="189"/>
                  </a:lnTo>
                  <a:lnTo>
                    <a:pt x="91" y="193"/>
                  </a:lnTo>
                  <a:lnTo>
                    <a:pt x="96" y="197"/>
                  </a:lnTo>
                  <a:lnTo>
                    <a:pt x="102" y="199"/>
                  </a:lnTo>
                  <a:lnTo>
                    <a:pt x="109" y="202"/>
                  </a:lnTo>
                  <a:lnTo>
                    <a:pt x="115" y="204"/>
                  </a:lnTo>
                  <a:lnTo>
                    <a:pt x="122" y="204"/>
                  </a:lnTo>
                  <a:lnTo>
                    <a:pt x="130" y="206"/>
                  </a:lnTo>
                  <a:lnTo>
                    <a:pt x="222" y="206"/>
                  </a:lnTo>
                  <a:lnTo>
                    <a:pt x="227" y="206"/>
                  </a:lnTo>
                  <a:lnTo>
                    <a:pt x="231" y="207"/>
                  </a:lnTo>
                  <a:lnTo>
                    <a:pt x="235" y="208"/>
                  </a:lnTo>
                  <a:lnTo>
                    <a:pt x="237" y="211"/>
                  </a:lnTo>
                  <a:lnTo>
                    <a:pt x="241" y="213"/>
                  </a:lnTo>
                  <a:lnTo>
                    <a:pt x="244" y="217"/>
                  </a:lnTo>
                  <a:lnTo>
                    <a:pt x="245" y="221"/>
                  </a:lnTo>
                  <a:lnTo>
                    <a:pt x="246" y="225"/>
                  </a:lnTo>
                  <a:lnTo>
                    <a:pt x="255" y="264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Freeform 1085"/>
            <p:cNvSpPr>
              <a:spLocks noEditPoints="1"/>
            </p:cNvSpPr>
            <p:nvPr userDrawn="1"/>
          </p:nvSpPr>
          <p:spPr bwMode="auto">
            <a:xfrm>
              <a:off x="1531938" y="847477"/>
              <a:ext cx="134937" cy="139700"/>
            </a:xfrm>
            <a:custGeom>
              <a:avLst/>
              <a:gdLst>
                <a:gd name="T0" fmla="*/ 2147483647 w 257"/>
                <a:gd name="T1" fmla="*/ 2147483647 h 265"/>
                <a:gd name="T2" fmla="*/ 2147483647 w 257"/>
                <a:gd name="T3" fmla="*/ 2147483647 h 265"/>
                <a:gd name="T4" fmla="*/ 2147483647 w 257"/>
                <a:gd name="T5" fmla="*/ 2147483647 h 265"/>
                <a:gd name="T6" fmla="*/ 2147483647 w 257"/>
                <a:gd name="T7" fmla="*/ 2147483647 h 265"/>
                <a:gd name="T8" fmla="*/ 2147483647 w 257"/>
                <a:gd name="T9" fmla="*/ 2147483647 h 265"/>
                <a:gd name="T10" fmla="*/ 2147483647 w 257"/>
                <a:gd name="T11" fmla="*/ 2147483647 h 265"/>
                <a:gd name="T12" fmla="*/ 2147483647 w 257"/>
                <a:gd name="T13" fmla="*/ 2147483647 h 265"/>
                <a:gd name="T14" fmla="*/ 2147483647 w 257"/>
                <a:gd name="T15" fmla="*/ 2147483647 h 265"/>
                <a:gd name="T16" fmla="*/ 2147483647 w 257"/>
                <a:gd name="T17" fmla="*/ 2147483647 h 265"/>
                <a:gd name="T18" fmla="*/ 2147483647 w 257"/>
                <a:gd name="T19" fmla="*/ 2147483647 h 265"/>
                <a:gd name="T20" fmla="*/ 2147483647 w 257"/>
                <a:gd name="T21" fmla="*/ 2147483647 h 265"/>
                <a:gd name="T22" fmla="*/ 2147483647 w 257"/>
                <a:gd name="T23" fmla="*/ 2147483647 h 265"/>
                <a:gd name="T24" fmla="*/ 2147483647 w 257"/>
                <a:gd name="T25" fmla="*/ 2147483647 h 265"/>
                <a:gd name="T26" fmla="*/ 2147483647 w 257"/>
                <a:gd name="T27" fmla="*/ 2147483647 h 265"/>
                <a:gd name="T28" fmla="*/ 0 w 257"/>
                <a:gd name="T29" fmla="*/ 2147483647 h 265"/>
                <a:gd name="T30" fmla="*/ 2147483647 w 257"/>
                <a:gd name="T31" fmla="*/ 2147483647 h 265"/>
                <a:gd name="T32" fmla="*/ 2147483647 w 257"/>
                <a:gd name="T33" fmla="*/ 2147483647 h 265"/>
                <a:gd name="T34" fmla="*/ 2147483647 w 257"/>
                <a:gd name="T35" fmla="*/ 2147483647 h 265"/>
                <a:gd name="T36" fmla="*/ 2147483647 w 257"/>
                <a:gd name="T37" fmla="*/ 2147483647 h 265"/>
                <a:gd name="T38" fmla="*/ 2147483647 w 257"/>
                <a:gd name="T39" fmla="*/ 2147483647 h 265"/>
                <a:gd name="T40" fmla="*/ 2147483647 w 257"/>
                <a:gd name="T41" fmla="*/ 2147483647 h 265"/>
                <a:gd name="T42" fmla="*/ 2147483647 w 257"/>
                <a:gd name="T43" fmla="*/ 2147483647 h 265"/>
                <a:gd name="T44" fmla="*/ 2147483647 w 257"/>
                <a:gd name="T45" fmla="*/ 2147483647 h 265"/>
                <a:gd name="T46" fmla="*/ 2147483647 w 257"/>
                <a:gd name="T47" fmla="*/ 2147483647 h 265"/>
                <a:gd name="T48" fmla="*/ 2147483647 w 257"/>
                <a:gd name="T49" fmla="*/ 2147483647 h 265"/>
                <a:gd name="T50" fmla="*/ 2147483647 w 257"/>
                <a:gd name="T51" fmla="*/ 2147483647 h 265"/>
                <a:gd name="T52" fmla="*/ 2147483647 w 257"/>
                <a:gd name="T53" fmla="*/ 2147483647 h 265"/>
                <a:gd name="T54" fmla="*/ 2147483647 w 257"/>
                <a:gd name="T55" fmla="*/ 2147483647 h 265"/>
                <a:gd name="T56" fmla="*/ 2147483647 w 257"/>
                <a:gd name="T57" fmla="*/ 2147483647 h 265"/>
                <a:gd name="T58" fmla="*/ 2147483647 w 257"/>
                <a:gd name="T59" fmla="*/ 2147483647 h 265"/>
                <a:gd name="T60" fmla="*/ 2147483647 w 257"/>
                <a:gd name="T61" fmla="*/ 2147483647 h 265"/>
                <a:gd name="T62" fmla="*/ 2147483647 w 257"/>
                <a:gd name="T63" fmla="*/ 2147483647 h 265"/>
                <a:gd name="T64" fmla="*/ 2147483647 w 257"/>
                <a:gd name="T65" fmla="*/ 0 h 26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65">
                  <a:moveTo>
                    <a:pt x="158" y="139"/>
                  </a:moveTo>
                  <a:lnTo>
                    <a:pt x="65" y="139"/>
                  </a:lnTo>
                  <a:lnTo>
                    <a:pt x="65" y="59"/>
                  </a:lnTo>
                  <a:lnTo>
                    <a:pt x="158" y="59"/>
                  </a:lnTo>
                  <a:lnTo>
                    <a:pt x="163" y="60"/>
                  </a:lnTo>
                  <a:lnTo>
                    <a:pt x="170" y="63"/>
                  </a:lnTo>
                  <a:lnTo>
                    <a:pt x="176" y="66"/>
                  </a:lnTo>
                  <a:lnTo>
                    <a:pt x="181" y="71"/>
                  </a:lnTo>
                  <a:lnTo>
                    <a:pt x="185" y="76"/>
                  </a:lnTo>
                  <a:lnTo>
                    <a:pt x="189" y="82"/>
                  </a:lnTo>
                  <a:lnTo>
                    <a:pt x="191" y="91"/>
                  </a:lnTo>
                  <a:lnTo>
                    <a:pt x="192" y="100"/>
                  </a:lnTo>
                  <a:lnTo>
                    <a:pt x="191" y="108"/>
                  </a:lnTo>
                  <a:lnTo>
                    <a:pt x="189" y="116"/>
                  </a:lnTo>
                  <a:lnTo>
                    <a:pt x="185" y="122"/>
                  </a:lnTo>
                  <a:lnTo>
                    <a:pt x="181" y="129"/>
                  </a:lnTo>
                  <a:lnTo>
                    <a:pt x="176" y="132"/>
                  </a:lnTo>
                  <a:lnTo>
                    <a:pt x="170" y="136"/>
                  </a:lnTo>
                  <a:lnTo>
                    <a:pt x="163" y="138"/>
                  </a:lnTo>
                  <a:lnTo>
                    <a:pt x="158" y="139"/>
                  </a:lnTo>
                  <a:close/>
                  <a:moveTo>
                    <a:pt x="158" y="0"/>
                  </a:moveTo>
                  <a:lnTo>
                    <a:pt x="21" y="1"/>
                  </a:lnTo>
                  <a:lnTo>
                    <a:pt x="17" y="1"/>
                  </a:lnTo>
                  <a:lnTo>
                    <a:pt x="13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3" y="13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265"/>
                  </a:lnTo>
                  <a:lnTo>
                    <a:pt x="65" y="265"/>
                  </a:lnTo>
                  <a:lnTo>
                    <a:pt x="65" y="198"/>
                  </a:lnTo>
                  <a:lnTo>
                    <a:pt x="158" y="198"/>
                  </a:lnTo>
                  <a:lnTo>
                    <a:pt x="170" y="197"/>
                  </a:lnTo>
                  <a:lnTo>
                    <a:pt x="180" y="196"/>
                  </a:lnTo>
                  <a:lnTo>
                    <a:pt x="190" y="193"/>
                  </a:lnTo>
                  <a:lnTo>
                    <a:pt x="200" y="191"/>
                  </a:lnTo>
                  <a:lnTo>
                    <a:pt x="209" y="185"/>
                  </a:lnTo>
                  <a:lnTo>
                    <a:pt x="216" y="182"/>
                  </a:lnTo>
                  <a:lnTo>
                    <a:pt x="224" y="175"/>
                  </a:lnTo>
                  <a:lnTo>
                    <a:pt x="230" y="169"/>
                  </a:lnTo>
                  <a:lnTo>
                    <a:pt x="237" y="163"/>
                  </a:lnTo>
                  <a:lnTo>
                    <a:pt x="242" y="155"/>
                  </a:lnTo>
                  <a:lnTo>
                    <a:pt x="247" y="146"/>
                  </a:lnTo>
                  <a:lnTo>
                    <a:pt x="250" y="139"/>
                  </a:lnTo>
                  <a:lnTo>
                    <a:pt x="253" y="129"/>
                  </a:lnTo>
                  <a:lnTo>
                    <a:pt x="254" y="120"/>
                  </a:lnTo>
                  <a:lnTo>
                    <a:pt x="255" y="110"/>
                  </a:lnTo>
                  <a:lnTo>
                    <a:pt x="257" y="100"/>
                  </a:lnTo>
                  <a:lnTo>
                    <a:pt x="255" y="88"/>
                  </a:lnTo>
                  <a:lnTo>
                    <a:pt x="254" y="78"/>
                  </a:lnTo>
                  <a:lnTo>
                    <a:pt x="252" y="69"/>
                  </a:lnTo>
                  <a:lnTo>
                    <a:pt x="249" y="60"/>
                  </a:lnTo>
                  <a:lnTo>
                    <a:pt x="245" y="52"/>
                  </a:lnTo>
                  <a:lnTo>
                    <a:pt x="240" y="43"/>
                  </a:lnTo>
                  <a:lnTo>
                    <a:pt x="234" y="35"/>
                  </a:lnTo>
                  <a:lnTo>
                    <a:pt x="228" y="29"/>
                  </a:lnTo>
                  <a:lnTo>
                    <a:pt x="221" y="23"/>
                  </a:lnTo>
                  <a:lnTo>
                    <a:pt x="214" y="16"/>
                  </a:lnTo>
                  <a:lnTo>
                    <a:pt x="205" y="13"/>
                  </a:lnTo>
                  <a:lnTo>
                    <a:pt x="197" y="7"/>
                  </a:lnTo>
                  <a:lnTo>
                    <a:pt x="187" y="5"/>
                  </a:lnTo>
                  <a:lnTo>
                    <a:pt x="178" y="2"/>
                  </a:lnTo>
                  <a:lnTo>
                    <a:pt x="168" y="1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7" name="Freeform 1086"/>
            <p:cNvSpPr>
              <a:spLocks/>
            </p:cNvSpPr>
            <p:nvPr userDrawn="1"/>
          </p:nvSpPr>
          <p:spPr bwMode="auto">
            <a:xfrm>
              <a:off x="2757489" y="847477"/>
              <a:ext cx="125412" cy="139700"/>
            </a:xfrm>
            <a:custGeom>
              <a:avLst/>
              <a:gdLst>
                <a:gd name="T0" fmla="*/ 2147483647 w 236"/>
                <a:gd name="T1" fmla="*/ 2147483647 h 265"/>
                <a:gd name="T2" fmla="*/ 2147483647 w 236"/>
                <a:gd name="T3" fmla="*/ 2147483647 h 265"/>
                <a:gd name="T4" fmla="*/ 2147483647 w 236"/>
                <a:gd name="T5" fmla="*/ 2147483647 h 265"/>
                <a:gd name="T6" fmla="*/ 2147483647 w 236"/>
                <a:gd name="T7" fmla="*/ 2147483647 h 265"/>
                <a:gd name="T8" fmla="*/ 2147483647 w 236"/>
                <a:gd name="T9" fmla="*/ 2147483647 h 265"/>
                <a:gd name="T10" fmla="*/ 2147483647 w 236"/>
                <a:gd name="T11" fmla="*/ 2147483647 h 265"/>
                <a:gd name="T12" fmla="*/ 2147483647 w 236"/>
                <a:gd name="T13" fmla="*/ 2147483647 h 265"/>
                <a:gd name="T14" fmla="*/ 2147483647 w 236"/>
                <a:gd name="T15" fmla="*/ 2147483647 h 265"/>
                <a:gd name="T16" fmla="*/ 2147483647 w 236"/>
                <a:gd name="T17" fmla="*/ 2147483647 h 265"/>
                <a:gd name="T18" fmla="*/ 2147483647 w 236"/>
                <a:gd name="T19" fmla="*/ 2147483647 h 265"/>
                <a:gd name="T20" fmla="*/ 2147483647 w 236"/>
                <a:gd name="T21" fmla="*/ 2147483647 h 265"/>
                <a:gd name="T22" fmla="*/ 2147483647 w 236"/>
                <a:gd name="T23" fmla="*/ 2147483647 h 265"/>
                <a:gd name="T24" fmla="*/ 2147483647 w 236"/>
                <a:gd name="T25" fmla="*/ 2147483647 h 265"/>
                <a:gd name="T26" fmla="*/ 2147483647 w 236"/>
                <a:gd name="T27" fmla="*/ 2147483647 h 265"/>
                <a:gd name="T28" fmla="*/ 2147483647 w 236"/>
                <a:gd name="T29" fmla="*/ 0 h 265"/>
                <a:gd name="T30" fmla="*/ 2147483647 w 236"/>
                <a:gd name="T31" fmla="*/ 0 h 265"/>
                <a:gd name="T32" fmla="*/ 2147483647 w 236"/>
                <a:gd name="T33" fmla="*/ 2147483647 h 265"/>
                <a:gd name="T34" fmla="*/ 2147483647 w 236"/>
                <a:gd name="T35" fmla="*/ 2147483647 h 265"/>
                <a:gd name="T36" fmla="*/ 2147483647 w 236"/>
                <a:gd name="T37" fmla="*/ 2147483647 h 265"/>
                <a:gd name="T38" fmla="*/ 2147483647 w 236"/>
                <a:gd name="T39" fmla="*/ 2147483647 h 265"/>
                <a:gd name="T40" fmla="*/ 2147483647 w 236"/>
                <a:gd name="T41" fmla="*/ 2147483647 h 265"/>
                <a:gd name="T42" fmla="*/ 2147483647 w 236"/>
                <a:gd name="T43" fmla="*/ 2147483647 h 265"/>
                <a:gd name="T44" fmla="*/ 0 w 236"/>
                <a:gd name="T45" fmla="*/ 2147483647 h 265"/>
                <a:gd name="T46" fmla="*/ 0 w 236"/>
                <a:gd name="T47" fmla="*/ 2147483647 h 265"/>
                <a:gd name="T48" fmla="*/ 0 w 236"/>
                <a:gd name="T49" fmla="*/ 2147483647 h 265"/>
                <a:gd name="T50" fmla="*/ 0 w 236"/>
                <a:gd name="T51" fmla="*/ 2147483647 h 265"/>
                <a:gd name="T52" fmla="*/ 2147483647 w 236"/>
                <a:gd name="T53" fmla="*/ 2147483647 h 265"/>
                <a:gd name="T54" fmla="*/ 2147483647 w 236"/>
                <a:gd name="T55" fmla="*/ 2147483647 h 265"/>
                <a:gd name="T56" fmla="*/ 2147483647 w 236"/>
                <a:gd name="T57" fmla="*/ 2147483647 h 265"/>
                <a:gd name="T58" fmla="*/ 2147483647 w 236"/>
                <a:gd name="T59" fmla="*/ 2147483647 h 265"/>
                <a:gd name="T60" fmla="*/ 2147483647 w 236"/>
                <a:gd name="T61" fmla="*/ 2147483647 h 265"/>
                <a:gd name="T62" fmla="*/ 2147483647 w 236"/>
                <a:gd name="T63" fmla="*/ 2147483647 h 265"/>
                <a:gd name="T64" fmla="*/ 2147483647 w 236"/>
                <a:gd name="T65" fmla="*/ 2147483647 h 265"/>
                <a:gd name="T66" fmla="*/ 2147483647 w 236"/>
                <a:gd name="T67" fmla="*/ 2147483647 h 265"/>
                <a:gd name="T68" fmla="*/ 2147483647 w 236"/>
                <a:gd name="T69" fmla="*/ 2147483647 h 265"/>
                <a:gd name="T70" fmla="*/ 2147483647 w 236"/>
                <a:gd name="T71" fmla="*/ 2147483647 h 265"/>
                <a:gd name="T72" fmla="*/ 2147483647 w 236"/>
                <a:gd name="T73" fmla="*/ 2147483647 h 265"/>
                <a:gd name="T74" fmla="*/ 2147483647 w 236"/>
                <a:gd name="T75" fmla="*/ 2147483647 h 265"/>
                <a:gd name="T76" fmla="*/ 2147483647 w 236"/>
                <a:gd name="T77" fmla="*/ 2147483647 h 265"/>
                <a:gd name="T78" fmla="*/ 2147483647 w 236"/>
                <a:gd name="T79" fmla="*/ 2147483647 h 265"/>
                <a:gd name="T80" fmla="*/ 2147483647 w 236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6" h="265">
                  <a:moveTo>
                    <a:pt x="204" y="209"/>
                  </a:moveTo>
                  <a:lnTo>
                    <a:pt x="65" y="209"/>
                  </a:lnTo>
                  <a:lnTo>
                    <a:pt x="65" y="158"/>
                  </a:lnTo>
                  <a:lnTo>
                    <a:pt x="216" y="158"/>
                  </a:lnTo>
                  <a:lnTo>
                    <a:pt x="216" y="107"/>
                  </a:lnTo>
                  <a:lnTo>
                    <a:pt x="65" y="107"/>
                  </a:lnTo>
                  <a:lnTo>
                    <a:pt x="65" y="57"/>
                  </a:lnTo>
                  <a:lnTo>
                    <a:pt x="204" y="57"/>
                  </a:lnTo>
                  <a:lnTo>
                    <a:pt x="211" y="55"/>
                  </a:lnTo>
                  <a:lnTo>
                    <a:pt x="219" y="52"/>
                  </a:lnTo>
                  <a:lnTo>
                    <a:pt x="221" y="49"/>
                  </a:lnTo>
                  <a:lnTo>
                    <a:pt x="224" y="47"/>
                  </a:lnTo>
                  <a:lnTo>
                    <a:pt x="226" y="43"/>
                  </a:lnTo>
                  <a:lnTo>
                    <a:pt x="228" y="38"/>
                  </a:lnTo>
                  <a:lnTo>
                    <a:pt x="236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2"/>
                  </a:lnTo>
                  <a:lnTo>
                    <a:pt x="9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5"/>
                  </a:lnTo>
                  <a:lnTo>
                    <a:pt x="0" y="249"/>
                  </a:lnTo>
                  <a:lnTo>
                    <a:pt x="2" y="252"/>
                  </a:lnTo>
                  <a:lnTo>
                    <a:pt x="4" y="256"/>
                  </a:lnTo>
                  <a:lnTo>
                    <a:pt x="7" y="259"/>
                  </a:lnTo>
                  <a:lnTo>
                    <a:pt x="9" y="261"/>
                  </a:lnTo>
                  <a:lnTo>
                    <a:pt x="12" y="263"/>
                  </a:lnTo>
                  <a:lnTo>
                    <a:pt x="15" y="264"/>
                  </a:lnTo>
                  <a:lnTo>
                    <a:pt x="19" y="265"/>
                  </a:lnTo>
                  <a:lnTo>
                    <a:pt x="236" y="265"/>
                  </a:lnTo>
                  <a:lnTo>
                    <a:pt x="228" y="227"/>
                  </a:lnTo>
                  <a:lnTo>
                    <a:pt x="226" y="223"/>
                  </a:lnTo>
                  <a:lnTo>
                    <a:pt x="224" y="220"/>
                  </a:lnTo>
                  <a:lnTo>
                    <a:pt x="221" y="216"/>
                  </a:lnTo>
                  <a:lnTo>
                    <a:pt x="219" y="213"/>
                  </a:lnTo>
                  <a:lnTo>
                    <a:pt x="211" y="209"/>
                  </a:lnTo>
                  <a:lnTo>
                    <a:pt x="204" y="209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8" name="Freeform 1087"/>
            <p:cNvSpPr>
              <a:spLocks/>
            </p:cNvSpPr>
            <p:nvPr userDrawn="1"/>
          </p:nvSpPr>
          <p:spPr bwMode="auto">
            <a:xfrm>
              <a:off x="2598739" y="847477"/>
              <a:ext cx="134937" cy="139700"/>
            </a:xfrm>
            <a:custGeom>
              <a:avLst/>
              <a:gdLst>
                <a:gd name="T0" fmla="*/ 0 w 255"/>
                <a:gd name="T1" fmla="*/ 2147483647 h 265"/>
                <a:gd name="T2" fmla="*/ 0 w 255"/>
                <a:gd name="T3" fmla="*/ 0 h 265"/>
                <a:gd name="T4" fmla="*/ 2147483647 w 255"/>
                <a:gd name="T5" fmla="*/ 0 h 265"/>
                <a:gd name="T6" fmla="*/ 2147483647 w 255"/>
                <a:gd name="T7" fmla="*/ 2147483647 h 265"/>
                <a:gd name="T8" fmla="*/ 2147483647 w 255"/>
                <a:gd name="T9" fmla="*/ 2147483647 h 265"/>
                <a:gd name="T10" fmla="*/ 2147483647 w 255"/>
                <a:gd name="T11" fmla="*/ 2147483647 h 265"/>
                <a:gd name="T12" fmla="*/ 2147483647 w 255"/>
                <a:gd name="T13" fmla="*/ 2147483647 h 265"/>
                <a:gd name="T14" fmla="*/ 2147483647 w 255"/>
                <a:gd name="T15" fmla="*/ 2147483647 h 265"/>
                <a:gd name="T16" fmla="*/ 2147483647 w 255"/>
                <a:gd name="T17" fmla="*/ 0 h 265"/>
                <a:gd name="T18" fmla="*/ 2147483647 w 255"/>
                <a:gd name="T19" fmla="*/ 0 h 265"/>
                <a:gd name="T20" fmla="*/ 2147483647 w 255"/>
                <a:gd name="T21" fmla="*/ 2147483647 h 265"/>
                <a:gd name="T22" fmla="*/ 2147483647 w 255"/>
                <a:gd name="T23" fmla="*/ 2147483647 h 265"/>
                <a:gd name="T24" fmla="*/ 2147483647 w 255"/>
                <a:gd name="T25" fmla="*/ 2147483647 h 265"/>
                <a:gd name="T26" fmla="*/ 2147483647 w 255"/>
                <a:gd name="T27" fmla="*/ 2147483647 h 265"/>
                <a:gd name="T28" fmla="*/ 2147483647 w 255"/>
                <a:gd name="T29" fmla="*/ 2147483647 h 265"/>
                <a:gd name="T30" fmla="*/ 2147483647 w 255"/>
                <a:gd name="T31" fmla="*/ 2147483647 h 265"/>
                <a:gd name="T32" fmla="*/ 2147483647 w 255"/>
                <a:gd name="T33" fmla="*/ 2147483647 h 265"/>
                <a:gd name="T34" fmla="*/ 2147483647 w 255"/>
                <a:gd name="T35" fmla="*/ 2147483647 h 265"/>
                <a:gd name="T36" fmla="*/ 0 w 255"/>
                <a:gd name="T37" fmla="*/ 2147483647 h 2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5" h="265">
                  <a:moveTo>
                    <a:pt x="0" y="265"/>
                  </a:moveTo>
                  <a:lnTo>
                    <a:pt x="0" y="0"/>
                  </a:lnTo>
                  <a:lnTo>
                    <a:pt x="64" y="0"/>
                  </a:lnTo>
                  <a:lnTo>
                    <a:pt x="64" y="174"/>
                  </a:lnTo>
                  <a:lnTo>
                    <a:pt x="177" y="16"/>
                  </a:lnTo>
                  <a:lnTo>
                    <a:pt x="183" y="10"/>
                  </a:lnTo>
                  <a:lnTo>
                    <a:pt x="191" y="5"/>
                  </a:lnTo>
                  <a:lnTo>
                    <a:pt x="198" y="1"/>
                  </a:lnTo>
                  <a:lnTo>
                    <a:pt x="207" y="0"/>
                  </a:lnTo>
                  <a:lnTo>
                    <a:pt x="255" y="0"/>
                  </a:lnTo>
                  <a:lnTo>
                    <a:pt x="255" y="265"/>
                  </a:lnTo>
                  <a:lnTo>
                    <a:pt x="191" y="265"/>
                  </a:lnTo>
                  <a:lnTo>
                    <a:pt x="191" y="91"/>
                  </a:lnTo>
                  <a:lnTo>
                    <a:pt x="80" y="249"/>
                  </a:lnTo>
                  <a:lnTo>
                    <a:pt x="73" y="255"/>
                  </a:lnTo>
                  <a:lnTo>
                    <a:pt x="66" y="260"/>
                  </a:lnTo>
                  <a:lnTo>
                    <a:pt x="57" y="264"/>
                  </a:lnTo>
                  <a:lnTo>
                    <a:pt x="48" y="265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Freeform 1088"/>
            <p:cNvSpPr>
              <a:spLocks/>
            </p:cNvSpPr>
            <p:nvPr userDrawn="1"/>
          </p:nvSpPr>
          <p:spPr bwMode="auto">
            <a:xfrm>
              <a:off x="1812925" y="847477"/>
              <a:ext cx="152400" cy="139700"/>
            </a:xfrm>
            <a:custGeom>
              <a:avLst/>
              <a:gdLst>
                <a:gd name="T0" fmla="*/ 2147483647 w 287"/>
                <a:gd name="T1" fmla="*/ 2147483647 h 264"/>
                <a:gd name="T2" fmla="*/ 2147483647 w 287"/>
                <a:gd name="T3" fmla="*/ 0 h 264"/>
                <a:gd name="T4" fmla="*/ 2147483647 w 287"/>
                <a:gd name="T5" fmla="*/ 0 h 264"/>
                <a:gd name="T6" fmla="*/ 2147483647 w 287"/>
                <a:gd name="T7" fmla="*/ 0 h 264"/>
                <a:gd name="T8" fmla="*/ 2147483647 w 287"/>
                <a:gd name="T9" fmla="*/ 2147483647 h 264"/>
                <a:gd name="T10" fmla="*/ 2147483647 w 287"/>
                <a:gd name="T11" fmla="*/ 2147483647 h 264"/>
                <a:gd name="T12" fmla="*/ 2147483647 w 287"/>
                <a:gd name="T13" fmla="*/ 2147483647 h 264"/>
                <a:gd name="T14" fmla="*/ 2147483647 w 287"/>
                <a:gd name="T15" fmla="*/ 2147483647 h 264"/>
                <a:gd name="T16" fmla="*/ 2147483647 w 287"/>
                <a:gd name="T17" fmla="*/ 2147483647 h 264"/>
                <a:gd name="T18" fmla="*/ 2147483647 w 287"/>
                <a:gd name="T19" fmla="*/ 2147483647 h 264"/>
                <a:gd name="T20" fmla="*/ 2147483647 w 287"/>
                <a:gd name="T21" fmla="*/ 2147483647 h 264"/>
                <a:gd name="T22" fmla="*/ 2147483647 w 287"/>
                <a:gd name="T23" fmla="*/ 2147483647 h 264"/>
                <a:gd name="T24" fmla="*/ 2147483647 w 287"/>
                <a:gd name="T25" fmla="*/ 0 h 264"/>
                <a:gd name="T26" fmla="*/ 2147483647 w 287"/>
                <a:gd name="T27" fmla="*/ 0 h 264"/>
                <a:gd name="T28" fmla="*/ 0 w 287"/>
                <a:gd name="T29" fmla="*/ 0 h 264"/>
                <a:gd name="T30" fmla="*/ 2147483647 w 287"/>
                <a:gd name="T31" fmla="*/ 2147483647 h 264"/>
                <a:gd name="T32" fmla="*/ 2147483647 w 287"/>
                <a:gd name="T33" fmla="*/ 2147483647 h 264"/>
                <a:gd name="T34" fmla="*/ 2147483647 w 287"/>
                <a:gd name="T35" fmla="*/ 2147483647 h 264"/>
                <a:gd name="T36" fmla="*/ 2147483647 w 287"/>
                <a:gd name="T37" fmla="*/ 2147483647 h 264"/>
                <a:gd name="T38" fmla="*/ 2147483647 w 287"/>
                <a:gd name="T39" fmla="*/ 2147483647 h 264"/>
                <a:gd name="T40" fmla="*/ 2147483647 w 287"/>
                <a:gd name="T41" fmla="*/ 2147483647 h 264"/>
                <a:gd name="T42" fmla="*/ 2147483647 w 287"/>
                <a:gd name="T43" fmla="*/ 2147483647 h 264"/>
                <a:gd name="T44" fmla="*/ 2147483647 w 287"/>
                <a:gd name="T45" fmla="*/ 2147483647 h 264"/>
                <a:gd name="T46" fmla="*/ 2147483647 w 287"/>
                <a:gd name="T47" fmla="*/ 2147483647 h 264"/>
                <a:gd name="T48" fmla="*/ 2147483647 w 287"/>
                <a:gd name="T49" fmla="*/ 2147483647 h 264"/>
                <a:gd name="T50" fmla="*/ 2147483647 w 287"/>
                <a:gd name="T51" fmla="*/ 2147483647 h 264"/>
                <a:gd name="T52" fmla="*/ 2147483647 w 287"/>
                <a:gd name="T53" fmla="*/ 2147483647 h 264"/>
                <a:gd name="T54" fmla="*/ 2147483647 w 287"/>
                <a:gd name="T55" fmla="*/ 2147483647 h 264"/>
                <a:gd name="T56" fmla="*/ 2147483647 w 287"/>
                <a:gd name="T57" fmla="*/ 2147483647 h 264"/>
                <a:gd name="T58" fmla="*/ 2147483647 w 287"/>
                <a:gd name="T59" fmla="*/ 2147483647 h 264"/>
                <a:gd name="T60" fmla="*/ 2147483647 w 287"/>
                <a:gd name="T61" fmla="*/ 2147483647 h 26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87" h="264">
                  <a:moveTo>
                    <a:pt x="194" y="130"/>
                  </a:moveTo>
                  <a:lnTo>
                    <a:pt x="285" y="0"/>
                  </a:lnTo>
                  <a:lnTo>
                    <a:pt x="226" y="0"/>
                  </a:lnTo>
                  <a:lnTo>
                    <a:pt x="217" y="0"/>
                  </a:lnTo>
                  <a:lnTo>
                    <a:pt x="208" y="3"/>
                  </a:lnTo>
                  <a:lnTo>
                    <a:pt x="202" y="8"/>
                  </a:lnTo>
                  <a:lnTo>
                    <a:pt x="196" y="17"/>
                  </a:lnTo>
                  <a:lnTo>
                    <a:pt x="148" y="91"/>
                  </a:lnTo>
                  <a:lnTo>
                    <a:pt x="139" y="91"/>
                  </a:lnTo>
                  <a:lnTo>
                    <a:pt x="91" y="17"/>
                  </a:lnTo>
                  <a:lnTo>
                    <a:pt x="85" y="8"/>
                  </a:lnTo>
                  <a:lnTo>
                    <a:pt x="78" y="3"/>
                  </a:lnTo>
                  <a:lnTo>
                    <a:pt x="71" y="0"/>
                  </a:lnTo>
                  <a:lnTo>
                    <a:pt x="62" y="0"/>
                  </a:lnTo>
                  <a:lnTo>
                    <a:pt x="0" y="0"/>
                  </a:lnTo>
                  <a:lnTo>
                    <a:pt x="92" y="133"/>
                  </a:lnTo>
                  <a:lnTo>
                    <a:pt x="3" y="264"/>
                  </a:lnTo>
                  <a:lnTo>
                    <a:pt x="62" y="264"/>
                  </a:lnTo>
                  <a:lnTo>
                    <a:pt x="71" y="263"/>
                  </a:lnTo>
                  <a:lnTo>
                    <a:pt x="78" y="260"/>
                  </a:lnTo>
                  <a:lnTo>
                    <a:pt x="85" y="255"/>
                  </a:lnTo>
                  <a:lnTo>
                    <a:pt x="91" y="248"/>
                  </a:lnTo>
                  <a:lnTo>
                    <a:pt x="139" y="172"/>
                  </a:lnTo>
                  <a:lnTo>
                    <a:pt x="148" y="172"/>
                  </a:lnTo>
                  <a:lnTo>
                    <a:pt x="196" y="248"/>
                  </a:lnTo>
                  <a:lnTo>
                    <a:pt x="202" y="255"/>
                  </a:lnTo>
                  <a:lnTo>
                    <a:pt x="208" y="260"/>
                  </a:lnTo>
                  <a:lnTo>
                    <a:pt x="217" y="263"/>
                  </a:lnTo>
                  <a:lnTo>
                    <a:pt x="226" y="264"/>
                  </a:lnTo>
                  <a:lnTo>
                    <a:pt x="287" y="264"/>
                  </a:lnTo>
                  <a:lnTo>
                    <a:pt x="194" y="130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Freeform 1089"/>
            <p:cNvSpPr>
              <a:spLocks/>
            </p:cNvSpPr>
            <p:nvPr userDrawn="1"/>
          </p:nvSpPr>
          <p:spPr bwMode="auto">
            <a:xfrm>
              <a:off x="2901951" y="901452"/>
              <a:ext cx="111125" cy="30163"/>
            </a:xfrm>
            <a:custGeom>
              <a:avLst/>
              <a:gdLst>
                <a:gd name="T0" fmla="*/ 0 w 211"/>
                <a:gd name="T1" fmla="*/ 2147483647 h 57"/>
                <a:gd name="T2" fmla="*/ 2147483647 w 211"/>
                <a:gd name="T3" fmla="*/ 2147483647 h 57"/>
                <a:gd name="T4" fmla="*/ 2147483647 w 211"/>
                <a:gd name="T5" fmla="*/ 2147483647 h 57"/>
                <a:gd name="T6" fmla="*/ 2147483647 w 211"/>
                <a:gd name="T7" fmla="*/ 2147483647 h 57"/>
                <a:gd name="T8" fmla="*/ 2147483647 w 211"/>
                <a:gd name="T9" fmla="*/ 2147483647 h 57"/>
                <a:gd name="T10" fmla="*/ 2147483647 w 211"/>
                <a:gd name="T11" fmla="*/ 2147483647 h 57"/>
                <a:gd name="T12" fmla="*/ 2147483647 w 211"/>
                <a:gd name="T13" fmla="*/ 2147483647 h 57"/>
                <a:gd name="T14" fmla="*/ 2147483647 w 211"/>
                <a:gd name="T15" fmla="*/ 2147483647 h 57"/>
                <a:gd name="T16" fmla="*/ 2147483647 w 211"/>
                <a:gd name="T17" fmla="*/ 2147483647 h 57"/>
                <a:gd name="T18" fmla="*/ 2147483647 w 211"/>
                <a:gd name="T19" fmla="*/ 0 h 57"/>
                <a:gd name="T20" fmla="*/ 2147483647 w 211"/>
                <a:gd name="T21" fmla="*/ 0 h 57"/>
                <a:gd name="T22" fmla="*/ 2147483647 w 211"/>
                <a:gd name="T23" fmla="*/ 2147483647 h 57"/>
                <a:gd name="T24" fmla="*/ 2147483647 w 211"/>
                <a:gd name="T25" fmla="*/ 2147483647 h 57"/>
                <a:gd name="T26" fmla="*/ 2147483647 w 211"/>
                <a:gd name="T27" fmla="*/ 2147483647 h 57"/>
                <a:gd name="T28" fmla="*/ 2147483647 w 211"/>
                <a:gd name="T29" fmla="*/ 2147483647 h 57"/>
                <a:gd name="T30" fmla="*/ 2147483647 w 211"/>
                <a:gd name="T31" fmla="*/ 2147483647 h 57"/>
                <a:gd name="T32" fmla="*/ 2147483647 w 211"/>
                <a:gd name="T33" fmla="*/ 2147483647 h 57"/>
                <a:gd name="T34" fmla="*/ 2147483647 w 211"/>
                <a:gd name="T35" fmla="*/ 2147483647 h 57"/>
                <a:gd name="T36" fmla="*/ 2147483647 w 211"/>
                <a:gd name="T37" fmla="*/ 2147483647 h 57"/>
                <a:gd name="T38" fmla="*/ 2147483647 w 211"/>
                <a:gd name="T39" fmla="*/ 2147483647 h 57"/>
                <a:gd name="T40" fmla="*/ 0 w 211"/>
                <a:gd name="T41" fmla="*/ 2147483647 h 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1" h="57">
                  <a:moveTo>
                    <a:pt x="0" y="57"/>
                  </a:moveTo>
                  <a:lnTo>
                    <a:pt x="7" y="20"/>
                  </a:lnTo>
                  <a:lnTo>
                    <a:pt x="9" y="17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3" y="3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211" y="0"/>
                  </a:lnTo>
                  <a:lnTo>
                    <a:pt x="202" y="38"/>
                  </a:lnTo>
                  <a:lnTo>
                    <a:pt x="201" y="42"/>
                  </a:lnTo>
                  <a:lnTo>
                    <a:pt x="199" y="46"/>
                  </a:lnTo>
                  <a:lnTo>
                    <a:pt x="197" y="48"/>
                  </a:lnTo>
                  <a:lnTo>
                    <a:pt x="194" y="51"/>
                  </a:lnTo>
                  <a:lnTo>
                    <a:pt x="190" y="53"/>
                  </a:lnTo>
                  <a:lnTo>
                    <a:pt x="187" y="56"/>
                  </a:lnTo>
                  <a:lnTo>
                    <a:pt x="183" y="56"/>
                  </a:lnTo>
                  <a:lnTo>
                    <a:pt x="179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Freeform 1090"/>
            <p:cNvSpPr>
              <a:spLocks/>
            </p:cNvSpPr>
            <p:nvPr userDrawn="1"/>
          </p:nvSpPr>
          <p:spPr bwMode="auto">
            <a:xfrm>
              <a:off x="3213101" y="847477"/>
              <a:ext cx="179388" cy="139700"/>
            </a:xfrm>
            <a:custGeom>
              <a:avLst/>
              <a:gdLst>
                <a:gd name="T0" fmla="*/ 2147483647 w 339"/>
                <a:gd name="T1" fmla="*/ 2147483647 h 265"/>
                <a:gd name="T2" fmla="*/ 2147483647 w 339"/>
                <a:gd name="T3" fmla="*/ 2147483647 h 265"/>
                <a:gd name="T4" fmla="*/ 2147483647 w 339"/>
                <a:gd name="T5" fmla="*/ 2147483647 h 265"/>
                <a:gd name="T6" fmla="*/ 2147483647 w 339"/>
                <a:gd name="T7" fmla="*/ 2147483647 h 265"/>
                <a:gd name="T8" fmla="*/ 2147483647 w 339"/>
                <a:gd name="T9" fmla="*/ 2147483647 h 265"/>
                <a:gd name="T10" fmla="*/ 2147483647 w 339"/>
                <a:gd name="T11" fmla="*/ 2147483647 h 265"/>
                <a:gd name="T12" fmla="*/ 2147483647 w 339"/>
                <a:gd name="T13" fmla="*/ 2147483647 h 265"/>
                <a:gd name="T14" fmla="*/ 2147483647 w 339"/>
                <a:gd name="T15" fmla="*/ 2147483647 h 265"/>
                <a:gd name="T16" fmla="*/ 2147483647 w 339"/>
                <a:gd name="T17" fmla="*/ 2147483647 h 265"/>
                <a:gd name="T18" fmla="*/ 2147483647 w 339"/>
                <a:gd name="T19" fmla="*/ 2147483647 h 265"/>
                <a:gd name="T20" fmla="*/ 2147483647 w 339"/>
                <a:gd name="T21" fmla="*/ 2147483647 h 265"/>
                <a:gd name="T22" fmla="*/ 2147483647 w 339"/>
                <a:gd name="T23" fmla="*/ 2147483647 h 265"/>
                <a:gd name="T24" fmla="*/ 2147483647 w 339"/>
                <a:gd name="T25" fmla="*/ 2147483647 h 265"/>
                <a:gd name="T26" fmla="*/ 2147483647 w 339"/>
                <a:gd name="T27" fmla="*/ 2147483647 h 265"/>
                <a:gd name="T28" fmla="*/ 2147483647 w 339"/>
                <a:gd name="T29" fmla="*/ 2147483647 h 265"/>
                <a:gd name="T30" fmla="*/ 2147483647 w 339"/>
                <a:gd name="T31" fmla="*/ 2147483647 h 265"/>
                <a:gd name="T32" fmla="*/ 2147483647 w 339"/>
                <a:gd name="T33" fmla="*/ 2147483647 h 265"/>
                <a:gd name="T34" fmla="*/ 2147483647 w 339"/>
                <a:gd name="T35" fmla="*/ 2147483647 h 265"/>
                <a:gd name="T36" fmla="*/ 2147483647 w 339"/>
                <a:gd name="T37" fmla="*/ 2147483647 h 265"/>
                <a:gd name="T38" fmla="*/ 0 w 339"/>
                <a:gd name="T39" fmla="*/ 2147483647 h 265"/>
                <a:gd name="T40" fmla="*/ 0 w 339"/>
                <a:gd name="T41" fmla="*/ 0 h 265"/>
                <a:gd name="T42" fmla="*/ 2147483647 w 339"/>
                <a:gd name="T43" fmla="*/ 0 h 265"/>
                <a:gd name="T44" fmla="*/ 2147483647 w 339"/>
                <a:gd name="T45" fmla="*/ 2147483647 h 265"/>
                <a:gd name="T46" fmla="*/ 2147483647 w 339"/>
                <a:gd name="T47" fmla="*/ 2147483647 h 265"/>
                <a:gd name="T48" fmla="*/ 2147483647 w 339"/>
                <a:gd name="T49" fmla="*/ 2147483647 h 265"/>
                <a:gd name="T50" fmla="*/ 2147483647 w 339"/>
                <a:gd name="T51" fmla="*/ 2147483647 h 265"/>
                <a:gd name="T52" fmla="*/ 2147483647 w 339"/>
                <a:gd name="T53" fmla="*/ 2147483647 h 265"/>
                <a:gd name="T54" fmla="*/ 2147483647 w 339"/>
                <a:gd name="T55" fmla="*/ 2147483647 h 265"/>
                <a:gd name="T56" fmla="*/ 2147483647 w 339"/>
                <a:gd name="T57" fmla="*/ 2147483647 h 265"/>
                <a:gd name="T58" fmla="*/ 2147483647 w 339"/>
                <a:gd name="T59" fmla="*/ 2147483647 h 265"/>
                <a:gd name="T60" fmla="*/ 2147483647 w 339"/>
                <a:gd name="T61" fmla="*/ 2147483647 h 265"/>
                <a:gd name="T62" fmla="*/ 2147483647 w 339"/>
                <a:gd name="T63" fmla="*/ 2147483647 h 265"/>
                <a:gd name="T64" fmla="*/ 2147483647 w 339"/>
                <a:gd name="T65" fmla="*/ 2147483647 h 265"/>
                <a:gd name="T66" fmla="*/ 2147483647 w 339"/>
                <a:gd name="T67" fmla="*/ 2147483647 h 265"/>
                <a:gd name="T68" fmla="*/ 2147483647 w 339"/>
                <a:gd name="T69" fmla="*/ 2147483647 h 265"/>
                <a:gd name="T70" fmla="*/ 2147483647 w 339"/>
                <a:gd name="T71" fmla="*/ 0 h 265"/>
                <a:gd name="T72" fmla="*/ 2147483647 w 339"/>
                <a:gd name="T73" fmla="*/ 0 h 265"/>
                <a:gd name="T74" fmla="*/ 2147483647 w 339"/>
                <a:gd name="T75" fmla="*/ 2147483647 h 265"/>
                <a:gd name="T76" fmla="*/ 2147483647 w 339"/>
                <a:gd name="T77" fmla="*/ 2147483647 h 265"/>
                <a:gd name="T78" fmla="*/ 2147483647 w 339"/>
                <a:gd name="T79" fmla="*/ 2147483647 h 265"/>
                <a:gd name="T80" fmla="*/ 2147483647 w 339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65">
                  <a:moveTo>
                    <a:pt x="216" y="232"/>
                  </a:moveTo>
                  <a:lnTo>
                    <a:pt x="212" y="240"/>
                  </a:lnTo>
                  <a:lnTo>
                    <a:pt x="207" y="247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2" y="261"/>
                  </a:lnTo>
                  <a:lnTo>
                    <a:pt x="186" y="263"/>
                  </a:lnTo>
                  <a:lnTo>
                    <a:pt x="178" y="264"/>
                  </a:lnTo>
                  <a:lnTo>
                    <a:pt x="169" y="265"/>
                  </a:lnTo>
                  <a:lnTo>
                    <a:pt x="161" y="264"/>
                  </a:lnTo>
                  <a:lnTo>
                    <a:pt x="153" y="263"/>
                  </a:lnTo>
                  <a:lnTo>
                    <a:pt x="147" y="261"/>
                  </a:lnTo>
                  <a:lnTo>
                    <a:pt x="140" y="257"/>
                  </a:lnTo>
                  <a:lnTo>
                    <a:pt x="135" y="252"/>
                  </a:lnTo>
                  <a:lnTo>
                    <a:pt x="130" y="247"/>
                  </a:lnTo>
                  <a:lnTo>
                    <a:pt x="126" y="240"/>
                  </a:lnTo>
                  <a:lnTo>
                    <a:pt x="123" y="232"/>
                  </a:lnTo>
                  <a:lnTo>
                    <a:pt x="65" y="91"/>
                  </a:lnTo>
                  <a:lnTo>
                    <a:pt x="65" y="265"/>
                  </a:lnTo>
                  <a:lnTo>
                    <a:pt x="0" y="265"/>
                  </a:lnTo>
                  <a:lnTo>
                    <a:pt x="0" y="0"/>
                  </a:lnTo>
                  <a:lnTo>
                    <a:pt x="70" y="0"/>
                  </a:lnTo>
                  <a:lnTo>
                    <a:pt x="81" y="1"/>
                  </a:lnTo>
                  <a:lnTo>
                    <a:pt x="90" y="4"/>
                  </a:lnTo>
                  <a:lnTo>
                    <a:pt x="94" y="6"/>
                  </a:lnTo>
                  <a:lnTo>
                    <a:pt x="96" y="9"/>
                  </a:lnTo>
                  <a:lnTo>
                    <a:pt x="99" y="13"/>
                  </a:lnTo>
                  <a:lnTo>
                    <a:pt x="101" y="15"/>
                  </a:lnTo>
                  <a:lnTo>
                    <a:pt x="169" y="183"/>
                  </a:lnTo>
                  <a:lnTo>
                    <a:pt x="238" y="15"/>
                  </a:lnTo>
                  <a:lnTo>
                    <a:pt x="240" y="13"/>
                  </a:lnTo>
                  <a:lnTo>
                    <a:pt x="243" y="9"/>
                  </a:lnTo>
                  <a:lnTo>
                    <a:pt x="245" y="6"/>
                  </a:lnTo>
                  <a:lnTo>
                    <a:pt x="249" y="4"/>
                  </a:lnTo>
                  <a:lnTo>
                    <a:pt x="258" y="1"/>
                  </a:lnTo>
                  <a:lnTo>
                    <a:pt x="268" y="0"/>
                  </a:lnTo>
                  <a:lnTo>
                    <a:pt x="339" y="0"/>
                  </a:lnTo>
                  <a:lnTo>
                    <a:pt x="339" y="265"/>
                  </a:lnTo>
                  <a:lnTo>
                    <a:pt x="274" y="265"/>
                  </a:lnTo>
                  <a:lnTo>
                    <a:pt x="274" y="91"/>
                  </a:lnTo>
                  <a:lnTo>
                    <a:pt x="216" y="232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Freeform 1091"/>
            <p:cNvSpPr>
              <a:spLocks/>
            </p:cNvSpPr>
            <p:nvPr userDrawn="1"/>
          </p:nvSpPr>
          <p:spPr bwMode="auto">
            <a:xfrm>
              <a:off x="3413126" y="847477"/>
              <a:ext cx="133350" cy="139700"/>
            </a:xfrm>
            <a:custGeom>
              <a:avLst/>
              <a:gdLst>
                <a:gd name="T0" fmla="*/ 2147483647 w 252"/>
                <a:gd name="T1" fmla="*/ 2147483647 h 265"/>
                <a:gd name="T2" fmla="*/ 2147483647 w 252"/>
                <a:gd name="T3" fmla="*/ 2147483647 h 265"/>
                <a:gd name="T4" fmla="*/ 2147483647 w 252"/>
                <a:gd name="T5" fmla="*/ 2147483647 h 265"/>
                <a:gd name="T6" fmla="*/ 2147483647 w 252"/>
                <a:gd name="T7" fmla="*/ 2147483647 h 265"/>
                <a:gd name="T8" fmla="*/ 2147483647 w 252"/>
                <a:gd name="T9" fmla="*/ 2147483647 h 265"/>
                <a:gd name="T10" fmla="*/ 2147483647 w 252"/>
                <a:gd name="T11" fmla="*/ 2147483647 h 265"/>
                <a:gd name="T12" fmla="*/ 2147483647 w 252"/>
                <a:gd name="T13" fmla="*/ 2147483647 h 265"/>
                <a:gd name="T14" fmla="*/ 2147483647 w 252"/>
                <a:gd name="T15" fmla="*/ 2147483647 h 265"/>
                <a:gd name="T16" fmla="*/ 2147483647 w 252"/>
                <a:gd name="T17" fmla="*/ 2147483647 h 265"/>
                <a:gd name="T18" fmla="*/ 2147483647 w 252"/>
                <a:gd name="T19" fmla="*/ 2147483647 h 265"/>
                <a:gd name="T20" fmla="*/ 2147483647 w 252"/>
                <a:gd name="T21" fmla="*/ 2147483647 h 265"/>
                <a:gd name="T22" fmla="*/ 2147483647 w 252"/>
                <a:gd name="T23" fmla="*/ 2147483647 h 265"/>
                <a:gd name="T24" fmla="*/ 2147483647 w 252"/>
                <a:gd name="T25" fmla="*/ 2147483647 h 265"/>
                <a:gd name="T26" fmla="*/ 2147483647 w 252"/>
                <a:gd name="T27" fmla="*/ 2147483647 h 265"/>
                <a:gd name="T28" fmla="*/ 2147483647 w 252"/>
                <a:gd name="T29" fmla="*/ 2147483647 h 265"/>
                <a:gd name="T30" fmla="*/ 2147483647 w 252"/>
                <a:gd name="T31" fmla="*/ 2147483647 h 265"/>
                <a:gd name="T32" fmla="*/ 2147483647 w 252"/>
                <a:gd name="T33" fmla="*/ 2147483647 h 265"/>
                <a:gd name="T34" fmla="*/ 2147483647 w 252"/>
                <a:gd name="T35" fmla="*/ 2147483647 h 265"/>
                <a:gd name="T36" fmla="*/ 2147483647 w 252"/>
                <a:gd name="T37" fmla="*/ 2147483647 h 265"/>
                <a:gd name="T38" fmla="*/ 2147483647 w 252"/>
                <a:gd name="T39" fmla="*/ 2147483647 h 265"/>
                <a:gd name="T40" fmla="*/ 2147483647 w 252"/>
                <a:gd name="T41" fmla="*/ 2147483647 h 265"/>
                <a:gd name="T42" fmla="*/ 2147483647 w 252"/>
                <a:gd name="T43" fmla="*/ 2147483647 h 265"/>
                <a:gd name="T44" fmla="*/ 2147483647 w 252"/>
                <a:gd name="T45" fmla="*/ 2147483647 h 265"/>
                <a:gd name="T46" fmla="*/ 2147483647 w 252"/>
                <a:gd name="T47" fmla="*/ 2147483647 h 265"/>
                <a:gd name="T48" fmla="*/ 2147483647 w 252"/>
                <a:gd name="T49" fmla="*/ 2147483647 h 265"/>
                <a:gd name="T50" fmla="*/ 2147483647 w 252"/>
                <a:gd name="T51" fmla="*/ 2147483647 h 265"/>
                <a:gd name="T52" fmla="*/ 2147483647 w 252"/>
                <a:gd name="T53" fmla="*/ 2147483647 h 265"/>
                <a:gd name="T54" fmla="*/ 0 w 252"/>
                <a:gd name="T55" fmla="*/ 2147483647 h 265"/>
                <a:gd name="T56" fmla="*/ 2147483647 w 252"/>
                <a:gd name="T57" fmla="*/ 2147483647 h 265"/>
                <a:gd name="T58" fmla="*/ 2147483647 w 252"/>
                <a:gd name="T59" fmla="*/ 2147483647 h 265"/>
                <a:gd name="T60" fmla="*/ 2147483647 w 252"/>
                <a:gd name="T61" fmla="*/ 2147483647 h 265"/>
                <a:gd name="T62" fmla="*/ 2147483647 w 252"/>
                <a:gd name="T63" fmla="*/ 2147483647 h 265"/>
                <a:gd name="T64" fmla="*/ 2147483647 w 252"/>
                <a:gd name="T65" fmla="*/ 2147483647 h 265"/>
                <a:gd name="T66" fmla="*/ 2147483647 w 252"/>
                <a:gd name="T67" fmla="*/ 2147483647 h 265"/>
                <a:gd name="T68" fmla="*/ 2147483647 w 252"/>
                <a:gd name="T69" fmla="*/ 2147483647 h 265"/>
                <a:gd name="T70" fmla="*/ 2147483647 w 252"/>
                <a:gd name="T71" fmla="*/ 0 h 265"/>
                <a:gd name="T72" fmla="*/ 2147483647 w 252"/>
                <a:gd name="T73" fmla="*/ 2147483647 h 265"/>
                <a:gd name="T74" fmla="*/ 2147483647 w 252"/>
                <a:gd name="T75" fmla="*/ 2147483647 h 265"/>
                <a:gd name="T76" fmla="*/ 2147483647 w 252"/>
                <a:gd name="T77" fmla="*/ 2147483647 h 265"/>
                <a:gd name="T78" fmla="*/ 2147483647 w 252"/>
                <a:gd name="T79" fmla="*/ 2147483647 h 265"/>
                <a:gd name="T80" fmla="*/ 2147483647 w 252"/>
                <a:gd name="T81" fmla="*/ 2147483647 h 2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52" h="265">
                  <a:moveTo>
                    <a:pt x="131" y="55"/>
                  </a:moveTo>
                  <a:lnTo>
                    <a:pt x="124" y="55"/>
                  </a:lnTo>
                  <a:lnTo>
                    <a:pt x="116" y="57"/>
                  </a:lnTo>
                  <a:lnTo>
                    <a:pt x="110" y="59"/>
                  </a:lnTo>
                  <a:lnTo>
                    <a:pt x="103" y="62"/>
                  </a:lnTo>
                  <a:lnTo>
                    <a:pt x="97" y="64"/>
                  </a:lnTo>
                  <a:lnTo>
                    <a:pt x="92" y="68"/>
                  </a:lnTo>
                  <a:lnTo>
                    <a:pt x="87" y="72"/>
                  </a:lnTo>
                  <a:lnTo>
                    <a:pt x="82" y="77"/>
                  </a:lnTo>
                  <a:lnTo>
                    <a:pt x="78" y="82"/>
                  </a:lnTo>
                  <a:lnTo>
                    <a:pt x="74" y="88"/>
                  </a:lnTo>
                  <a:lnTo>
                    <a:pt x="72" y="95"/>
                  </a:lnTo>
                  <a:lnTo>
                    <a:pt x="69" y="101"/>
                  </a:lnTo>
                  <a:lnTo>
                    <a:pt x="66" y="116"/>
                  </a:lnTo>
                  <a:lnTo>
                    <a:pt x="66" y="132"/>
                  </a:lnTo>
                  <a:lnTo>
                    <a:pt x="66" y="149"/>
                  </a:lnTo>
                  <a:lnTo>
                    <a:pt x="69" y="164"/>
                  </a:lnTo>
                  <a:lnTo>
                    <a:pt x="72" y="170"/>
                  </a:lnTo>
                  <a:lnTo>
                    <a:pt x="74" y="177"/>
                  </a:lnTo>
                  <a:lnTo>
                    <a:pt x="78" y="183"/>
                  </a:lnTo>
                  <a:lnTo>
                    <a:pt x="82" y="188"/>
                  </a:lnTo>
                  <a:lnTo>
                    <a:pt x="87" y="193"/>
                  </a:lnTo>
                  <a:lnTo>
                    <a:pt x="92" y="197"/>
                  </a:lnTo>
                  <a:lnTo>
                    <a:pt x="97" y="201"/>
                  </a:lnTo>
                  <a:lnTo>
                    <a:pt x="103" y="203"/>
                  </a:lnTo>
                  <a:lnTo>
                    <a:pt x="110" y="206"/>
                  </a:lnTo>
                  <a:lnTo>
                    <a:pt x="116" y="207"/>
                  </a:lnTo>
                  <a:lnTo>
                    <a:pt x="124" y="208"/>
                  </a:lnTo>
                  <a:lnTo>
                    <a:pt x="131" y="208"/>
                  </a:lnTo>
                  <a:lnTo>
                    <a:pt x="221" y="208"/>
                  </a:lnTo>
                  <a:lnTo>
                    <a:pt x="225" y="209"/>
                  </a:lnTo>
                  <a:lnTo>
                    <a:pt x="228" y="211"/>
                  </a:lnTo>
                  <a:lnTo>
                    <a:pt x="232" y="212"/>
                  </a:lnTo>
                  <a:lnTo>
                    <a:pt x="235" y="215"/>
                  </a:lnTo>
                  <a:lnTo>
                    <a:pt x="239" y="217"/>
                  </a:lnTo>
                  <a:lnTo>
                    <a:pt x="241" y="221"/>
                  </a:lnTo>
                  <a:lnTo>
                    <a:pt x="242" y="225"/>
                  </a:lnTo>
                  <a:lnTo>
                    <a:pt x="244" y="228"/>
                  </a:lnTo>
                  <a:lnTo>
                    <a:pt x="252" y="265"/>
                  </a:lnTo>
                  <a:lnTo>
                    <a:pt x="130" y="265"/>
                  </a:lnTo>
                  <a:lnTo>
                    <a:pt x="116" y="264"/>
                  </a:lnTo>
                  <a:lnTo>
                    <a:pt x="103" y="263"/>
                  </a:lnTo>
                  <a:lnTo>
                    <a:pt x="90" y="259"/>
                  </a:lnTo>
                  <a:lnTo>
                    <a:pt x="78" y="255"/>
                  </a:lnTo>
                  <a:lnTo>
                    <a:pt x="67" y="250"/>
                  </a:lnTo>
                  <a:lnTo>
                    <a:pt x="56" y="244"/>
                  </a:lnTo>
                  <a:lnTo>
                    <a:pt x="45" y="236"/>
                  </a:lnTo>
                  <a:lnTo>
                    <a:pt x="37" y="228"/>
                  </a:lnTo>
                  <a:lnTo>
                    <a:pt x="29" y="218"/>
                  </a:lnTo>
                  <a:lnTo>
                    <a:pt x="21" y="208"/>
                  </a:lnTo>
                  <a:lnTo>
                    <a:pt x="15" y="198"/>
                  </a:lnTo>
                  <a:lnTo>
                    <a:pt x="10" y="187"/>
                  </a:lnTo>
                  <a:lnTo>
                    <a:pt x="6" y="174"/>
                  </a:lnTo>
                  <a:lnTo>
                    <a:pt x="2" y="160"/>
                  </a:lnTo>
                  <a:lnTo>
                    <a:pt x="1" y="148"/>
                  </a:lnTo>
                  <a:lnTo>
                    <a:pt x="0" y="132"/>
                  </a:lnTo>
                  <a:lnTo>
                    <a:pt x="1" y="119"/>
                  </a:lnTo>
                  <a:lnTo>
                    <a:pt x="2" y="105"/>
                  </a:lnTo>
                  <a:lnTo>
                    <a:pt x="6" y="91"/>
                  </a:lnTo>
                  <a:lnTo>
                    <a:pt x="10" y="79"/>
                  </a:lnTo>
                  <a:lnTo>
                    <a:pt x="15" y="67"/>
                  </a:lnTo>
                  <a:lnTo>
                    <a:pt x="21" y="57"/>
                  </a:lnTo>
                  <a:lnTo>
                    <a:pt x="29" y="47"/>
                  </a:lnTo>
                  <a:lnTo>
                    <a:pt x="37" y="37"/>
                  </a:lnTo>
                  <a:lnTo>
                    <a:pt x="45" y="29"/>
                  </a:lnTo>
                  <a:lnTo>
                    <a:pt x="56" y="21"/>
                  </a:lnTo>
                  <a:lnTo>
                    <a:pt x="67" y="15"/>
                  </a:lnTo>
                  <a:lnTo>
                    <a:pt x="78" y="10"/>
                  </a:lnTo>
                  <a:lnTo>
                    <a:pt x="90" y="5"/>
                  </a:lnTo>
                  <a:lnTo>
                    <a:pt x="103" y="2"/>
                  </a:lnTo>
                  <a:lnTo>
                    <a:pt x="116" y="0"/>
                  </a:lnTo>
                  <a:lnTo>
                    <a:pt x="130" y="0"/>
                  </a:lnTo>
                  <a:lnTo>
                    <a:pt x="234" y="0"/>
                  </a:lnTo>
                  <a:lnTo>
                    <a:pt x="225" y="37"/>
                  </a:lnTo>
                  <a:lnTo>
                    <a:pt x="223" y="40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6" y="50"/>
                  </a:lnTo>
                  <a:lnTo>
                    <a:pt x="213" y="53"/>
                  </a:lnTo>
                  <a:lnTo>
                    <a:pt x="210" y="54"/>
                  </a:lnTo>
                  <a:lnTo>
                    <a:pt x="206" y="55"/>
                  </a:lnTo>
                  <a:lnTo>
                    <a:pt x="201" y="55"/>
                  </a:lnTo>
                  <a:lnTo>
                    <a:pt x="131" y="55"/>
                  </a:lnTo>
                  <a:close/>
                </a:path>
              </a:pathLst>
            </a:custGeom>
            <a:solidFill>
              <a:srgbClr val="CD0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084" name="Заголовок 1"/>
          <p:cNvSpPr>
            <a:spLocks noGrp="1"/>
          </p:cNvSpPr>
          <p:nvPr>
            <p:ph type="title"/>
          </p:nvPr>
        </p:nvSpPr>
        <p:spPr>
          <a:xfrm>
            <a:off x="3217360" y="538279"/>
            <a:ext cx="5264189" cy="392449"/>
          </a:xfrm>
          <a:prstGeom prst="rect">
            <a:avLst/>
          </a:prstGeom>
        </p:spPr>
        <p:txBody>
          <a:bodyPr lIns="220878" anchor="ctr" anchorCtr="0">
            <a:normAutofit/>
          </a:bodyPr>
          <a:lstStyle>
            <a:lvl1pPr algn="l">
              <a:defRPr sz="1600" b="1" baseline="0">
                <a:solidFill>
                  <a:srgbClr val="82878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2104" name="Текст 2103"/>
          <p:cNvSpPr>
            <a:spLocks noGrp="1"/>
          </p:cNvSpPr>
          <p:nvPr>
            <p:ph type="body" sz="quarter" idx="15"/>
          </p:nvPr>
        </p:nvSpPr>
        <p:spPr>
          <a:xfrm>
            <a:off x="1246975" y="1762376"/>
            <a:ext cx="7326331" cy="81758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marR="0" indent="0" algn="l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16" name="Текст 2114"/>
          <p:cNvSpPr>
            <a:spLocks noGrp="1"/>
          </p:cNvSpPr>
          <p:nvPr>
            <p:ph type="body" sz="quarter" idx="17"/>
          </p:nvPr>
        </p:nvSpPr>
        <p:spPr>
          <a:xfrm>
            <a:off x="1154613" y="3396345"/>
            <a:ext cx="6772479" cy="1632788"/>
          </a:xfrm>
          <a:prstGeom prst="rect">
            <a:avLst/>
          </a:prstGeom>
        </p:spPr>
        <p:txBody>
          <a:bodyPr/>
          <a:lstStyle>
            <a:lvl1pPr>
              <a:spcBef>
                <a:spcPts val="526"/>
              </a:spcBef>
              <a:buSzPct val="135000"/>
              <a:buFontTx/>
              <a:buBlip>
                <a:blip r:embed="rId2"/>
              </a:buBlip>
              <a:defRPr sz="130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 smtClean="0"/>
          </a:p>
        </p:txBody>
      </p:sp>
      <p:sp>
        <p:nvSpPr>
          <p:cNvPr id="2122" name="Текст 2121"/>
          <p:cNvSpPr>
            <a:spLocks noGrp="1"/>
          </p:cNvSpPr>
          <p:nvPr>
            <p:ph type="body" sz="quarter" idx="18"/>
          </p:nvPr>
        </p:nvSpPr>
        <p:spPr>
          <a:xfrm>
            <a:off x="1247526" y="3004480"/>
            <a:ext cx="7172936" cy="391864"/>
          </a:xfrm>
          <a:prstGeom prst="rect">
            <a:avLst/>
          </a:prstGeom>
        </p:spPr>
        <p:txBody>
          <a:bodyPr lIns="0"/>
          <a:lstStyle>
            <a:lvl1pPr>
              <a:buNone/>
              <a:defRPr sz="1300" b="1" baseline="0">
                <a:latin typeface="Arial" pitchFamily="34" charset="0"/>
                <a:cs typeface="Arial" pitchFamily="34" charset="0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3" name="Номер слайда 6"/>
          <p:cNvSpPr>
            <a:spLocks noGrp="1"/>
          </p:cNvSpPr>
          <p:nvPr userDrawn="1">
            <p:ph type="sldNum" sz="quarter" idx="19"/>
          </p:nvPr>
        </p:nvSpPr>
        <p:spPr>
          <a:xfrm>
            <a:off x="8204622" y="6248944"/>
            <a:ext cx="369235" cy="282210"/>
          </a:xfrm>
          <a:prstGeom prst="rect">
            <a:avLst/>
          </a:prstGeom>
        </p:spPr>
        <p:txBody>
          <a:bodyPr tIns="41020"/>
          <a:lstStyle>
            <a:lvl1pPr algn="ctr" defTabSz="914239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E229E27-CA4A-42B9-9F60-CA158F680C0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27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/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ID" noProof="0" dirty="0"/>
          </a:p>
        </p:txBody>
      </p:sp>
    </p:spTree>
    <p:extLst>
      <p:ext uri="{BB962C8B-B14F-4D97-AF65-F5344CB8AC3E}">
        <p14:creationId xmlns:p14="http://schemas.microsoft.com/office/powerpoint/2010/main" val="14109764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56351"/>
            <a:ext cx="430306" cy="36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0306" y="207582"/>
            <a:ext cx="829011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rgbClr val="434343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30306" y="1655299"/>
            <a:ext cx="8290112" cy="42434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Google Shape;14;p6" descr="RZDM-Favicon.png"/>
          <p:cNvPicPr preferRelativeResize="0"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477"/>
            <a:ext cx="430306" cy="44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oogle Shape;92;p1" descr="RZDM-Logo-Hor-Rus-RGB.png">
            <a:extLst>
              <a:ext uri="{FF2B5EF4-FFF2-40B4-BE49-F238E27FC236}">
                <a16:creationId xmlns="" xmlns:a16="http://schemas.microsoft.com/office/drawing/2014/main" id="{EE18C136-B954-894D-99A7-329CA14392C1}"/>
              </a:ext>
            </a:extLst>
          </p:cNvPr>
          <p:cNvPicPr preferRelativeResize="0"/>
          <p:nvPr userDrawn="1"/>
        </p:nvPicPr>
        <p:blipFill>
          <a:blip r:embed="rId3"/>
          <a:stretch>
            <a:fillRect/>
          </a:stretch>
        </p:blipFill>
        <p:spPr>
          <a:xfrm>
            <a:off x="6976228" y="6176964"/>
            <a:ext cx="2167772" cy="6586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356351"/>
            <a:ext cx="4303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6E5C80-8877-48C4-9D6F-233B10BBB419}" type="slidenum">
              <a:rPr lang="ru-RU" smtClean="0">
                <a:solidFill>
                  <a:srgbClr val="EEECE1">
                    <a:lumMod val="25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3113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356351"/>
            <a:ext cx="430306" cy="36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30306" y="207582"/>
            <a:ext cx="8290112" cy="1325563"/>
          </a:xfrm>
        </p:spPr>
        <p:txBody>
          <a:bodyPr anchor="t">
            <a:normAutofit/>
          </a:bodyPr>
          <a:lstStyle>
            <a:lvl1pPr>
              <a:defRPr sz="3600">
                <a:solidFill>
                  <a:srgbClr val="434343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430306" y="1655299"/>
            <a:ext cx="8290112" cy="42434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Google Shape;14;p6" descr="RZDM-Favicon.png"/>
          <p:cNvPicPr preferRelativeResize="0"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477"/>
            <a:ext cx="430306" cy="44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oogle Shape;92;p1" descr="RZDM-Logo-Hor-Rus-RGB.png">
            <a:extLst>
              <a:ext uri="{FF2B5EF4-FFF2-40B4-BE49-F238E27FC236}">
                <a16:creationId xmlns="" xmlns:a16="http://schemas.microsoft.com/office/drawing/2014/main" id="{EE18C136-B954-894D-99A7-329CA14392C1}"/>
              </a:ext>
            </a:extLst>
          </p:cNvPr>
          <p:cNvPicPr preferRelativeResize="0"/>
          <p:nvPr userDrawn="1"/>
        </p:nvPicPr>
        <p:blipFill>
          <a:blip r:embed="rId3"/>
          <a:stretch>
            <a:fillRect/>
          </a:stretch>
        </p:blipFill>
        <p:spPr>
          <a:xfrm>
            <a:off x="6976228" y="6176964"/>
            <a:ext cx="2167772" cy="6586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0" y="6356351"/>
            <a:ext cx="4303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96E5C80-8877-48C4-9D6F-233B10BBB419}" type="slidenum">
              <a:rPr lang="ru-RU" smtClean="0">
                <a:solidFill>
                  <a:srgbClr val="EEECE1">
                    <a:lumMod val="25000"/>
                  </a:srgbClr>
                </a:solidFill>
              </a:rPr>
              <a:pPr/>
              <a:t>‹#›</a:t>
            </a:fld>
            <a:endParaRPr lang="ru-RU">
              <a:solidFill>
                <a:srgbClr val="EEECE1">
                  <a:lumMod val="2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7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10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65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23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48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9000">
              <a:srgbClr val="85C2FF"/>
            </a:gs>
            <a:gs pos="71000">
              <a:srgbClr val="C4D6EB"/>
            </a:gs>
            <a:gs pos="85000">
              <a:srgbClr val="FFEBFA">
                <a:alpha val="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7775D-41A7-4325-8B54-C94B9FFB1F8E}" type="datetimeFigureOut">
              <a:rPr lang="ru-RU" smtClean="0"/>
              <a:pPr/>
              <a:t>18.04.2024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5209-BFB0-4AEC-B4B3-FDC226326F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92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4" r:id="rId13"/>
    <p:sldLayoutId id="2147483665" r:id="rId14"/>
    <p:sldLayoutId id="2147483666" r:id="rId15"/>
    <p:sldLayoutId id="2147483683" r:id="rId16"/>
    <p:sldLayoutId id="2147483684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39000">
              <a:srgbClr val="85C2FF"/>
            </a:gs>
            <a:gs pos="71000">
              <a:srgbClr val="C4D6EB"/>
            </a:gs>
            <a:gs pos="85000">
              <a:srgbClr val="FFEBFA">
                <a:alpha val="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7775D-41A7-4325-8B54-C94B9FFB1F8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5209-BFB0-4AEC-B4B3-FDC226326F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586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1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6.png"/><Relationship Id="rId5" Type="http://schemas.openxmlformats.org/officeDocument/2006/relationships/image" Target="../media/image42.emf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35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s://pp.userapi.com/c849024/v849024228/1005cc/1Mon4PTn5Zs.jpg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4.jpeg"/><Relationship Id="rId5" Type="http://schemas.openxmlformats.org/officeDocument/2006/relationships/image" Target="../media/image64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4.jpeg"/><Relationship Id="rId12" Type="http://schemas.microsoft.com/office/2007/relationships/hdphoto" Target="../media/hdphoto5.wdp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30.xml"/><Relationship Id="rId6" Type="http://schemas.microsoft.com/office/2007/relationships/hdphoto" Target="../media/hdphoto2.wdp"/><Relationship Id="rId11" Type="http://schemas.openxmlformats.org/officeDocument/2006/relationships/image" Target="../media/image76.jpeg"/><Relationship Id="rId5" Type="http://schemas.openxmlformats.org/officeDocument/2006/relationships/image" Target="../media/image73.jpeg"/><Relationship Id="rId15" Type="http://schemas.openxmlformats.org/officeDocument/2006/relationships/image" Target="../media/image54.jpe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75.jpeg"/><Relationship Id="rId14" Type="http://schemas.microsoft.com/office/2007/relationships/hdphoto" Target="../media/hdphoto6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vetlana\Documents\thumb_12701_content_gallery_main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5"/>
            <a:ext cx="8064896" cy="531751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87624" y="-122752"/>
            <a:ext cx="7725544" cy="1440159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Краснодарская краевая организация </a:t>
            </a:r>
            <a:r>
              <a:rPr lang="ru-RU" sz="3600" b="1" dirty="0"/>
              <a:t>Общероссийского Профсоюза образования </a:t>
            </a:r>
            <a:endParaRPr lang="ru-RU" sz="36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1036" y="44624"/>
            <a:ext cx="1516628" cy="1584176"/>
            <a:chOff x="31036" y="44624"/>
            <a:chExt cx="1029018" cy="111031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547664" y="1484784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 smtClean="0">
              <a:solidFill>
                <a:srgbClr val="FF0000"/>
              </a:solidFill>
            </a:endParaRPr>
          </a:p>
          <a:p>
            <a:pPr algn="ctr"/>
            <a:endParaRPr lang="ru-RU" sz="4800" dirty="0">
              <a:solidFill>
                <a:srgbClr val="FF0000"/>
              </a:solidFill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Программа </a:t>
            </a:r>
          </a:p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«</a:t>
            </a:r>
            <a:r>
              <a:rPr lang="en-US" sz="4800" dirty="0" smtClean="0">
                <a:solidFill>
                  <a:srgbClr val="FF0000"/>
                </a:solidFill>
              </a:rPr>
              <a:t>PROF</a:t>
            </a:r>
            <a:r>
              <a:rPr lang="ru-RU" sz="4800" dirty="0" smtClean="0">
                <a:solidFill>
                  <a:srgbClr val="FF0000"/>
                </a:solidFill>
              </a:rPr>
              <a:t>ПОДДЕРЖКА»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71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ля презентации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391"/>
            <a:ext cx="9153371" cy="685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Для презентации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381" y="116632"/>
            <a:ext cx="2770688" cy="20882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Для презентации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731" y="4113387"/>
            <a:ext cx="2616475" cy="2775932"/>
          </a:xfrm>
          <a:prstGeom prst="rect">
            <a:avLst/>
          </a:prstGeom>
          <a:noFill/>
          <a:effectLst>
            <a:softEdge rad="241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975401" y="1340768"/>
            <a:ext cx="356239" cy="393705"/>
            <a:chOff x="31036" y="44624"/>
            <a:chExt cx="1029018" cy="111031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" y="5817884"/>
            <a:ext cx="1153399" cy="101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1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райком\Desktop\По итогам инновационной деятельности в 2017 году\фото для вестника по оздоровлению\7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69" y="0"/>
            <a:ext cx="4809845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Крайком\Desktop\Туристский слет\kBhzJrUXid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4820460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Крайком\Desktop\Туристский слет\rHWLXBCVp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352"/>
            <a:ext cx="4860032" cy="323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Крайком\Desktop\Туристский слет\xMpA-4FW8R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00792"/>
            <a:ext cx="4860032" cy="365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Ромб 4"/>
          <p:cNvSpPr/>
          <p:nvPr/>
        </p:nvSpPr>
        <p:spPr>
          <a:xfrm>
            <a:off x="53840" y="1699480"/>
            <a:ext cx="8945146" cy="3077848"/>
          </a:xfrm>
          <a:prstGeom prst="diamond">
            <a:avLst/>
          </a:pr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спортивно-оздоровительных центрах, туристических базах, турпоходах, </a:t>
            </a:r>
            <a:r>
              <a:rPr lang="ru-RU" sz="2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турслётах</a:t>
            </a: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физкультурно-оздоровительных </a:t>
            </a: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мероприятиях приняли участие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60211 членов Профсоюза </a:t>
            </a:r>
            <a:endParaRPr lang="ru-RU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40725" y="6186017"/>
            <a:ext cx="676784" cy="67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92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ерепечай Алексей\Desktop\фиш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3525498"/>
            <a:ext cx="4896543" cy="34132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ерепечай Алексей\Desktop\тур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4" y="4077072"/>
            <a:ext cx="5208063" cy="295232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Перепечай Алексей\Desktop\тур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19" y="1556793"/>
            <a:ext cx="3767633" cy="28244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ерепечай Алексей\Desktop\тур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696" y="1556793"/>
            <a:ext cx="4749824" cy="295232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Перепечай Алексей\Desktop\тур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70325"/>
            <a:ext cx="4320480" cy="32233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7284" y="260649"/>
            <a:ext cx="9136717" cy="288031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 smtClean="0"/>
              <a:t>Туристские слеты, походы педагогов Краснодарского края</a:t>
            </a:r>
            <a:endParaRPr lang="ru-RU" sz="3200" dirty="0"/>
          </a:p>
        </p:txBody>
      </p:sp>
      <p:pic>
        <p:nvPicPr>
          <p:cNvPr id="8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852"/>
            <a:ext cx="827584" cy="72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905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86">
            <a:extLst>
              <a:ext uri="{FF2B5EF4-FFF2-40B4-BE49-F238E27FC236}">
                <a16:creationId xmlns="" xmlns:a16="http://schemas.microsoft.com/office/drawing/2014/main" id="{DE30F207-ADD4-EB47-AB47-6EF02B0874C1}"/>
              </a:ext>
            </a:extLst>
          </p:cNvPr>
          <p:cNvSpPr txBox="1"/>
          <p:nvPr/>
        </p:nvSpPr>
        <p:spPr>
          <a:xfrm>
            <a:off x="4831129" y="2530723"/>
            <a:ext cx="3835103" cy="277975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0" tIns="9674" rIns="0" bIns="0" rtlCol="0">
            <a:spAutoFit/>
          </a:bodyPr>
          <a:lstStyle/>
          <a:p>
            <a:pPr marL="12163" defTabSz="875707">
              <a:lnSpc>
                <a:spcPts val="5393"/>
              </a:lnSpc>
              <a:spcBef>
                <a:spcPts val="76"/>
              </a:spcBef>
              <a:defRPr/>
            </a:pPr>
            <a:r>
              <a:rPr lang="ru-RU" sz="4100" b="1" dirty="0">
                <a:solidFill>
                  <a:schemeClr val="accent1">
                    <a:lumMod val="50000"/>
                  </a:schemeClr>
                </a:solidFill>
                <a:latin typeface="Montserrat ExtraBold" pitchFamily="2" charset="0"/>
                <a:ea typeface="+mj-ea"/>
                <a:cs typeface="PlumbCondensed"/>
              </a:rPr>
              <a:t>Карта для членов профсоюза</a:t>
            </a:r>
            <a:r>
              <a:rPr lang="en-US" sz="4100" b="1" dirty="0">
                <a:solidFill>
                  <a:schemeClr val="accent1">
                    <a:lumMod val="50000"/>
                  </a:schemeClr>
                </a:solidFill>
                <a:latin typeface="Montserrat ExtraBold" pitchFamily="2" charset="0"/>
                <a:ea typeface="+mj-ea"/>
                <a:cs typeface="PlumbCondensed"/>
              </a:rPr>
              <a:t> </a:t>
            </a:r>
            <a:r>
              <a:rPr lang="ru-RU" sz="4100" b="1" dirty="0">
                <a:solidFill>
                  <a:schemeClr val="accent1">
                    <a:lumMod val="50000"/>
                  </a:schemeClr>
                </a:solidFill>
                <a:latin typeface="Montserrat ExtraBold" pitchFamily="2" charset="0"/>
                <a:ea typeface="+mj-ea"/>
                <a:cs typeface="PlumbCondensed"/>
              </a:rPr>
              <a:t>образования !</a:t>
            </a:r>
          </a:p>
        </p:txBody>
      </p:sp>
      <p:sp>
        <p:nvSpPr>
          <p:cNvPr id="11" name="Скругленный прямоугольник 10">
            <a:extLst>
              <a:ext uri="{FF2B5EF4-FFF2-40B4-BE49-F238E27FC236}">
                <a16:creationId xmlns="" xmlns:a16="http://schemas.microsoft.com/office/drawing/2014/main" id="{2AE889B9-0BFF-BC4A-9257-AE558ABC7E74}"/>
              </a:ext>
            </a:extLst>
          </p:cNvPr>
          <p:cNvSpPr/>
          <p:nvPr/>
        </p:nvSpPr>
        <p:spPr>
          <a:xfrm>
            <a:off x="157115" y="192186"/>
            <a:ext cx="8829772" cy="6473628"/>
          </a:xfrm>
          <a:prstGeom prst="roundRect">
            <a:avLst>
              <a:gd name="adj" fmla="val 6011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50" tIns="34825" rIns="69650" bIns="34825"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5645BC3-44FD-E448-BB0C-631F904DACD7}"/>
              </a:ext>
            </a:extLst>
          </p:cNvPr>
          <p:cNvSpPr txBox="1"/>
          <p:nvPr/>
        </p:nvSpPr>
        <p:spPr>
          <a:xfrm rot="21066611">
            <a:off x="-1221021" y="2401654"/>
            <a:ext cx="627973" cy="275515"/>
          </a:xfrm>
          <a:prstGeom prst="rect">
            <a:avLst/>
          </a:prstGeom>
          <a:noFill/>
        </p:spPr>
        <p:txBody>
          <a:bodyPr wrap="none" lIns="69650" tIns="34825" rIns="69650" bIns="34825" rtlCol="0">
            <a:spAutoFit/>
          </a:bodyPr>
          <a:lstStyle/>
          <a:p>
            <a:pPr>
              <a:lnSpc>
                <a:spcPts val="792"/>
              </a:lnSpc>
            </a:pPr>
            <a:r>
              <a:rPr lang="ru-RU" sz="500" b="1" dirty="0">
                <a:solidFill>
                  <a:schemeClr val="bg1"/>
                </a:solidFill>
                <a:latin typeface="Montserrat" pitchFamily="2" charset="0"/>
              </a:rPr>
              <a:t>КАРТА ЧЛЕНА </a:t>
            </a:r>
            <a:br>
              <a:rPr lang="ru-RU" sz="500" b="1" dirty="0">
                <a:solidFill>
                  <a:schemeClr val="bg1"/>
                </a:solidFill>
                <a:latin typeface="Montserrat" pitchFamily="2" charset="0"/>
              </a:rPr>
            </a:br>
            <a:r>
              <a:rPr lang="ru-RU" sz="500" b="1" dirty="0">
                <a:solidFill>
                  <a:schemeClr val="bg1"/>
                </a:solidFill>
                <a:latin typeface="Montserrat" pitchFamily="2" charset="0"/>
              </a:rPr>
              <a:t>ПРОФСОЮЗА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6799">
            <a:off x="619634" y="2343682"/>
            <a:ext cx="3638403" cy="6659609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369" y="5589241"/>
            <a:ext cx="1365250" cy="121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12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9"/>
          <p:cNvSpPr>
            <a:spLocks noGrp="1"/>
          </p:cNvSpPr>
          <p:nvPr>
            <p:ph type="body" sz="quarter" idx="4294967295"/>
          </p:nvPr>
        </p:nvSpPr>
        <p:spPr>
          <a:xfrm>
            <a:off x="0" y="-138891"/>
            <a:ext cx="9144000" cy="923121"/>
          </a:xfrm>
          <a:prstGeom prst="rect">
            <a:avLst/>
          </a:prstGeom>
          <a:solidFill>
            <a:srgbClr val="FFE1B9"/>
          </a:solidFill>
        </p:spPr>
        <p:txBody>
          <a:bodyPr lIns="71323" tIns="35662" rIns="71323" bIns="35662" anchor="ctr">
            <a:noAutofit/>
          </a:bodyPr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SF UI Display ExtLt" panose="00000300000000000000" pitchFamily="50" charset="0"/>
                <a:cs typeface="SF UI Display ExtLt" panose="00000300000000000000" pitchFamily="50" charset="0"/>
              </a:defRPr>
            </a:lvl1pPr>
          </a:lstStyle>
          <a:p>
            <a:pPr lvl="0"/>
            <a:r>
              <a:rPr lang="ru-RU" sz="2000" b="1" dirty="0" err="1" smtClean="0">
                <a:solidFill>
                  <a:srgbClr val="FFE1B9"/>
                </a:solidFill>
              </a:rPr>
              <a:t>Совкомбанк</a:t>
            </a:r>
            <a:endParaRPr lang="ru-RU" sz="2000" b="1" dirty="0">
              <a:solidFill>
                <a:srgbClr val="FFE1B9"/>
              </a:solidFill>
            </a:endParaRPr>
          </a:p>
        </p:txBody>
      </p:sp>
      <p:pic>
        <p:nvPicPr>
          <p:cNvPr id="1028" name="Picture 4" descr="C:\Users\ChobanyanSV\Desktop\Совкомбанк Хал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0" y="46811"/>
            <a:ext cx="913756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Текст 9"/>
          <p:cNvSpPr txBox="1">
            <a:spLocks/>
          </p:cNvSpPr>
          <p:nvPr/>
        </p:nvSpPr>
        <p:spPr>
          <a:xfrm>
            <a:off x="-41128" y="156692"/>
            <a:ext cx="6140450" cy="487795"/>
          </a:xfrm>
          <a:prstGeom prst="rect">
            <a:avLst/>
          </a:prstGeom>
          <a:noFill/>
        </p:spPr>
        <p:txBody>
          <a:bodyPr lIns="71323" tIns="35662" rIns="71323" bIns="35662" anchor="ctr">
            <a:noAutofit/>
          </a:bodyPr>
          <a:lstStyle>
            <a:lvl1pPr marL="0" indent="0" algn="ctr" defTabSz="713232" rtl="0" eaLnBrk="1" latinLnBrk="0" hangingPunct="1">
              <a:lnSpc>
                <a:spcPct val="90000"/>
              </a:lnSpc>
              <a:spcBef>
                <a:spcPts val="780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bg1"/>
                </a:solidFill>
                <a:latin typeface="SF UI Display ExtLt" panose="00000300000000000000" pitchFamily="50" charset="0"/>
                <a:ea typeface="+mn-ea"/>
                <a:cs typeface="SF UI Display ExtLt" panose="00000300000000000000" pitchFamily="50" charset="0"/>
              </a:defRPr>
            </a:lvl1pPr>
            <a:lvl2pPr marL="53492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lnSpc>
                <a:spcPct val="90000"/>
              </a:lnSpc>
              <a:spcBef>
                <a:spcPts val="39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</a:pPr>
            <a:r>
              <a:rPr lang="ru-RU" sz="1400" b="1" dirty="0" smtClean="0">
                <a:solidFill>
                  <a:srgbClr val="502314"/>
                </a:solidFill>
                <a:latin typeface="Century Gothic" panose="020B0502020202020204" pitchFamily="34" charset="0"/>
                <a:cs typeface="Courier New" pitchFamily="49" charset="0"/>
              </a:rPr>
              <a:t> </a:t>
            </a:r>
            <a:r>
              <a:rPr lang="ru-RU" sz="1400" b="1" dirty="0" smtClean="0">
                <a:solidFill>
                  <a:srgbClr val="502314"/>
                </a:solidFill>
                <a:latin typeface="Century Gothic" pitchFamily="34" charset="0"/>
              </a:rPr>
              <a:t>ПРОФБИЛЕТ ПРИВИЛЕГИЙ</a:t>
            </a:r>
            <a:endParaRPr lang="ru-RU" sz="1600" dirty="0">
              <a:solidFill>
                <a:srgbClr val="502314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Текст 9"/>
          <p:cNvSpPr>
            <a:spLocks noGrp="1"/>
          </p:cNvSpPr>
          <p:nvPr>
            <p:ph type="body" sz="quarter" idx="4294967295"/>
          </p:nvPr>
        </p:nvSpPr>
        <p:spPr>
          <a:xfrm>
            <a:off x="6915150" y="926584"/>
            <a:ext cx="2222413" cy="3543817"/>
          </a:xfrm>
          <a:prstGeom prst="rect">
            <a:avLst/>
          </a:prstGeom>
          <a:noFill/>
        </p:spPr>
        <p:txBody>
          <a:bodyPr lIns="71323" tIns="35662" rIns="71323" bIns="35662">
            <a:noAutofit/>
          </a:bodyPr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SF UI Display ExtLt" panose="00000300000000000000" pitchFamily="50" charset="0"/>
                <a:cs typeface="SF UI Display ExtLt" panose="00000300000000000000" pitchFamily="50" charset="0"/>
              </a:defRPr>
            </a:lvl1pPr>
          </a:lstStyle>
          <a:p>
            <a:pPr algn="l">
              <a:lnSpc>
                <a:spcPct val="100000"/>
              </a:lnSpc>
            </a:pPr>
            <a:endParaRPr lang="ru-RU" sz="1200" dirty="0" smtClean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  <a:p>
            <a:pPr algn="l">
              <a:lnSpc>
                <a:spcPct val="100000"/>
              </a:lnSpc>
            </a:pPr>
            <a:endParaRPr lang="ru-RU" sz="1200" dirty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  <a:p>
            <a:pPr algn="l">
              <a:lnSpc>
                <a:spcPct val="100000"/>
              </a:lnSpc>
            </a:pPr>
            <a:endParaRPr lang="ru-RU" sz="1200" dirty="0" smtClean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  <a:p>
            <a:pPr algn="l">
              <a:lnSpc>
                <a:spcPct val="100000"/>
              </a:lnSpc>
            </a:pPr>
            <a:endParaRPr lang="ru-RU" sz="1200" dirty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  <a:p>
            <a:pPr algn="l">
              <a:lnSpc>
                <a:spcPct val="100000"/>
              </a:lnSpc>
            </a:pPr>
            <a:endParaRPr lang="ru-RU" sz="1200" dirty="0" smtClean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9501" y="3055249"/>
            <a:ext cx="2020785" cy="1717867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536326" y="905788"/>
            <a:ext cx="2566937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ru-RU" sz="1400" b="1" dirty="0"/>
              <a:t>+  получайте</a:t>
            </a:r>
          </a:p>
          <a:p>
            <a:r>
              <a:rPr lang="ru-RU" sz="1400" b="1" dirty="0" smtClean="0"/>
              <a:t>Дополнительный доход </a:t>
            </a:r>
            <a:endParaRPr lang="ru-RU" sz="1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086268" y="898387"/>
            <a:ext cx="2167889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ru-RU" sz="1400" b="1" dirty="0"/>
              <a:t>+  возвращайте </a:t>
            </a:r>
          </a:p>
          <a:p>
            <a:r>
              <a:rPr lang="ru-RU" sz="1400" b="1" dirty="0"/>
              <a:t>профсоюзные  </a:t>
            </a:r>
            <a:r>
              <a:rPr lang="ru-RU" sz="1400" b="1" dirty="0" smtClean="0"/>
              <a:t>взносы</a:t>
            </a:r>
            <a:endParaRPr lang="ru-RU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798564" y="695448"/>
            <a:ext cx="167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/>
              <a:t>Преимущества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986668" y="1200055"/>
            <a:ext cx="1236715" cy="91563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Скидки 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% </a:t>
            </a:r>
          </a:p>
          <a:p>
            <a:pPr algn="ctr"/>
            <a:r>
              <a:rPr lang="ru-RU" sz="800" dirty="0" smtClean="0"/>
              <a:t>на </a:t>
            </a:r>
            <a:r>
              <a:rPr lang="ru-RU" sz="800" dirty="0"/>
              <a:t>оплату </a:t>
            </a:r>
            <a:r>
              <a:rPr lang="ru-RU" sz="800" dirty="0" smtClean="0"/>
              <a:t>коммунальных </a:t>
            </a:r>
            <a:r>
              <a:rPr lang="ru-RU" sz="800" dirty="0"/>
              <a:t>платежей, налогов и штрафов</a:t>
            </a:r>
          </a:p>
          <a:p>
            <a:pPr algn="ctr"/>
            <a:r>
              <a:rPr lang="ru-RU" sz="105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105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09893" y="5380012"/>
            <a:ext cx="2108194" cy="2616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Скидка 1% в не партнерах</a:t>
            </a:r>
            <a:endParaRPr lang="ru-RU" sz="11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22477" y="1824120"/>
            <a:ext cx="1356462" cy="2616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Скидка</a:t>
            </a:r>
            <a:r>
              <a:rPr lang="ru-RU" sz="1100" b="1" dirty="0" smtClean="0"/>
              <a:t>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от 2 до 6 %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461543" y="4169629"/>
            <a:ext cx="2466209" cy="43088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Беспроцентная рассрочка в магазинах-партнерах банка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37323" y="4422957"/>
            <a:ext cx="2386383" cy="60016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Бесплатное страхование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члена профсоюза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его несовершеннолетних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детей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63119" y="2021425"/>
            <a:ext cx="2039867" cy="2616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До </a:t>
            </a:r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15 %  на </a:t>
            </a:r>
            <a:r>
              <a:rPr lang="ru-RU" sz="1100" b="1" dirty="0">
                <a:solidFill>
                  <a:schemeClr val="accent1">
                    <a:lumMod val="75000"/>
                  </a:schemeClr>
                </a:solidFill>
              </a:rPr>
              <a:t>остаток по карте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598967" y="2187934"/>
            <a:ext cx="2733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/>
              <a:t>на покупки в магазинах-партнерах </a:t>
            </a:r>
          </a:p>
          <a:p>
            <a:r>
              <a:rPr lang="ru-RU" sz="800" dirty="0"/>
              <a:t>2% при единовременной покупке до 4999 рублей </a:t>
            </a:r>
          </a:p>
          <a:p>
            <a:r>
              <a:rPr lang="ru-RU" sz="800" dirty="0"/>
              <a:t>4% при единовременной покупке до 9999 рублей </a:t>
            </a:r>
          </a:p>
          <a:p>
            <a:r>
              <a:rPr lang="ru-RU" sz="800" dirty="0"/>
              <a:t>6% при единовременной покупке от 10000 рублей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128207" y="4744144"/>
            <a:ext cx="29500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/>
              <a:t>Возможность установить лимит заемных средств для покупки в рассрочку. Срок рассрочки зависит от магазина партнера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798563" y="5773613"/>
            <a:ext cx="188224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dirty="0"/>
              <a:t>на все прочие </a:t>
            </a:r>
            <a:r>
              <a:rPr lang="ru-RU" sz="800" dirty="0" smtClean="0"/>
              <a:t>покупки от 1000 рублей </a:t>
            </a:r>
            <a:endParaRPr lang="ru-RU" sz="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630513" y="6172810"/>
            <a:ext cx="6083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 smtClean="0"/>
              <a:t>Возврат накопленных скидок и начисление % на остаток  производится </a:t>
            </a:r>
            <a:r>
              <a:rPr lang="ru-RU" sz="800" b="1" dirty="0"/>
              <a:t>каждый </a:t>
            </a:r>
            <a:r>
              <a:rPr lang="ru-RU" sz="800" b="1" dirty="0" smtClean="0"/>
              <a:t>месяц, </a:t>
            </a:r>
            <a:r>
              <a:rPr lang="ru-RU" sz="800" b="1" dirty="0"/>
              <a:t>но не более 5000 рублей за каждый месяц, </a:t>
            </a:r>
          </a:p>
          <a:p>
            <a:pPr algn="ctr"/>
            <a:r>
              <a:rPr lang="ru-RU" sz="800" b="1" dirty="0"/>
              <a:t>при выполнении условия - не менее 5 покупок в месяц на общую сумму 5 000 рублей для пенсионеров; не менее 5 покупок в месяц на общую сумму 10000 рублей для остальных категорий клиентов 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2822371" y="2331543"/>
            <a:ext cx="742804" cy="6672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4580868" y="2450756"/>
            <a:ext cx="8112" cy="548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478447" y="2252245"/>
            <a:ext cx="738213" cy="742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628084" y="4218915"/>
            <a:ext cx="765661" cy="207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4663990" y="4817991"/>
            <a:ext cx="0" cy="482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27" idx="3"/>
          </p:cNvCxnSpPr>
          <p:nvPr/>
        </p:nvCxnSpPr>
        <p:spPr>
          <a:xfrm flipV="1">
            <a:off x="2823706" y="4422959"/>
            <a:ext cx="641135" cy="30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247004" y="2367439"/>
            <a:ext cx="270350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/>
              <a:t>Работает как депозит с ежедневным начислением % на остаток собственных </a:t>
            </a:r>
            <a:r>
              <a:rPr lang="ru-RU" sz="800" dirty="0" smtClean="0"/>
              <a:t>средств  </a:t>
            </a:r>
            <a:r>
              <a:rPr lang="ru-RU" sz="800" dirty="0"/>
              <a:t>(выплата % 1 раз в </a:t>
            </a:r>
            <a:r>
              <a:rPr lang="ru-RU" sz="800" dirty="0" smtClean="0"/>
              <a:t>месяц)</a:t>
            </a:r>
            <a:endParaRPr lang="ru-RU" sz="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6086267" y="5382937"/>
            <a:ext cx="2868886" cy="52322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r>
              <a:rPr lang="ru-RU" sz="1400" b="1" dirty="0" smtClean="0"/>
              <a:t>Более 2 500 магазинов партнеров в Краснодарском крае</a:t>
            </a:r>
            <a:endParaRPr lang="ru-RU" sz="1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278696" y="3226243"/>
            <a:ext cx="2543675" cy="43088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Интеграция партнеров Экосистемы </a:t>
            </a:r>
            <a:r>
              <a:rPr lang="ru-RU" sz="1100" b="1" dirty="0" err="1" smtClean="0">
                <a:solidFill>
                  <a:schemeClr val="accent1">
                    <a:lumMod val="75000"/>
                  </a:schemeClr>
                </a:solidFill>
              </a:rPr>
              <a:t>Профмаркет</a:t>
            </a:r>
            <a:endParaRPr lang="ru-RU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42" name="Прямая соединительная линия 41"/>
          <p:cNvCxnSpPr>
            <a:stCxn id="29" idx="3"/>
          </p:cNvCxnSpPr>
          <p:nvPr/>
        </p:nvCxnSpPr>
        <p:spPr>
          <a:xfrm>
            <a:off x="2822371" y="3441687"/>
            <a:ext cx="604038" cy="78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673377" y="3455620"/>
            <a:ext cx="925590" cy="1370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6712060" y="3095666"/>
            <a:ext cx="2175519" cy="43088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75000"/>
                  </a:schemeClr>
                </a:solidFill>
              </a:rPr>
              <a:t>Рефинансирование кредитных карт под 0% на 24 мес. </a:t>
            </a:r>
            <a:endParaRPr lang="ru-RU" sz="1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26" y="5490510"/>
            <a:ext cx="1365250" cy="121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8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0466" y="221186"/>
            <a:ext cx="2928283" cy="33963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69650" tIns="34825" rIns="69650" bIns="34825">
            <a:spAutoFit/>
          </a:bodyPr>
          <a:lstStyle/>
          <a:p>
            <a:pPr>
              <a:lnSpc>
                <a:spcPts val="2118"/>
              </a:lnSpc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Выгода для сотрудника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2370" y="1079660"/>
            <a:ext cx="3477722" cy="1039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9650" tIns="34825" rIns="69650" bIns="34825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500" b="1" dirty="0">
                <a:solidFill>
                  <a:srgbClr val="000066"/>
                </a:solidFill>
                <a:latin typeface="Arial Black" panose="020B0A04020102020204" pitchFamily="34" charset="0"/>
                <a:cs typeface="Courier New" pitchFamily="49" charset="0"/>
              </a:rPr>
              <a:t>Отчисления в профсоюз </a:t>
            </a:r>
          </a:p>
          <a:p>
            <a:r>
              <a:rPr lang="ru-RU" sz="1500" b="1" dirty="0">
                <a:solidFill>
                  <a:srgbClr val="000066"/>
                </a:solidFill>
                <a:latin typeface="Arial Black" panose="020B0A04020102020204" pitchFamily="34" charset="0"/>
                <a:cs typeface="Courier New" pitchFamily="49" charset="0"/>
              </a:rPr>
              <a:t>составляют  1% от размера заработной платы</a:t>
            </a:r>
          </a:p>
          <a:p>
            <a:pPr>
              <a:lnSpc>
                <a:spcPct val="100000"/>
              </a:lnSpc>
            </a:pPr>
            <a:endParaRPr lang="ru-RU" b="1" dirty="0">
              <a:solidFill>
                <a:srgbClr val="000066"/>
              </a:solidFill>
              <a:latin typeface="Arial Black" panose="020B0A04020102020204" pitchFamily="34" charset="0"/>
              <a:cs typeface="Courier New" pitchFamily="49" charset="0"/>
            </a:endParaRPr>
          </a:p>
        </p:txBody>
      </p:sp>
      <p:pic>
        <p:nvPicPr>
          <p:cNvPr id="7" name="Picture 2" descr="https://thumbs.dreamstime.com/b/d-%D1%8E-%D0%B8-%D1%87%D0%B5-%D0%BE%D0%B2%D0%B5%D0%BA-%D0%BF%D0%B5%D1%80%D1%81%D0%BE%D0%BD%D0%B0-%D0%B8-%D0%BF%D1%83%D1%81%D1%82%D1%8B%D0%B5-%D1%81%D1%82%D1%80%D0%B5-%D0%BA%D0%B8-%D0%B2-%D0%BA%D1%80%D1%83%D0%B3%D0%B5-%D1%80%D0%B5%D1%86%D0%B8%D1%80%D0%BA%D1%83-%D0%B8%D1%80%D0%BE%D0%B2%D0%B0%D1%82%D1%8C-301557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186" y="1977937"/>
            <a:ext cx="1870043" cy="215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690963" y="1835088"/>
            <a:ext cx="4094232" cy="14553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9650" tIns="34825" rIns="69650" bIns="34825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500" b="1" dirty="0">
                <a:solidFill>
                  <a:srgbClr val="000066"/>
                </a:solidFill>
                <a:latin typeface="Arial Black" panose="020B0A04020102020204" pitchFamily="34" charset="0"/>
                <a:cs typeface="Courier New" pitchFamily="49" charset="0"/>
              </a:rPr>
              <a:t>При помощи профсоюзных льгот  сотрудник возвращает себе уплаченный 1 % , а в отдельных случаях приумножает уплаченные взносы в несколько раз</a:t>
            </a:r>
          </a:p>
          <a:p>
            <a:endParaRPr lang="ru-RU" sz="1500" b="1" dirty="0">
              <a:solidFill>
                <a:srgbClr val="502314"/>
              </a:solidFill>
              <a:latin typeface="Century Gothic" panose="020B0502020202020204" pitchFamily="34" charset="0"/>
              <a:cs typeface="Courier New" pitchFamily="49" charset="0"/>
            </a:endParaRPr>
          </a:p>
        </p:txBody>
      </p:sp>
      <p:pic>
        <p:nvPicPr>
          <p:cNvPr id="9" name="Picture 2" descr="https://www.techlaboratory.ru/wa-data/public/shop/img/07.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052" y="2924944"/>
            <a:ext cx="146715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xpatloop.com/binaries/content/gallery/2019-photos/finance/09/1-szazalek.jpg/1-szazalek.jpg/xpatloop%3Achannelslar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115" y="1323180"/>
            <a:ext cx="370184" cy="27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3E0CCDA5-9B2A-BF4D-9E14-8F596E73CF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0349" y="731138"/>
            <a:ext cx="824346" cy="4176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78156">
            <a:off x="3028566" y="4279697"/>
            <a:ext cx="2981274" cy="534037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369" y="5589241"/>
            <a:ext cx="1365250" cy="121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282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vetlana\Documents\87v6yKKxsB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4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Svetlana\Documents\ismJ_NyYcV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26"/>
            <a:ext cx="9144000" cy="2920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4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xfrm>
            <a:off x="449327" y="164143"/>
            <a:ext cx="8229057" cy="114324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70327 членов Профсоюза участвуют в Программе лояльности</a:t>
            </a:r>
          </a:p>
        </p:txBody>
      </p:sp>
      <p:pic>
        <p:nvPicPr>
          <p:cNvPr id="33796" name="Picture 2" descr="IMG_03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12" y="1665906"/>
            <a:ext cx="3745293" cy="411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3" descr="2017-12-25-PHOTO-000000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147" y="1665906"/>
            <a:ext cx="4724038" cy="411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" y="5790286"/>
            <a:ext cx="1184734" cy="1043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0762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Крайком\Desktop\Новая папка (2)\По итогам инновационной деятельности в 2017 году\фото для вестника по оздоровлению\Attachments_anastasia.zhuravskaya@mail.ru_2017-11-30_12-05-04\2017-11-30-PHOTO-00000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429000"/>
            <a:ext cx="4572000" cy="345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Крайком\Desktop\Новая папка (2)\По итогам инновационной деятельности в 2017 году\фото для вестника по оздоровлению\Attachments_anastasia.zhuravskaya@mail.ru_2017-11-30_12-05-04\2017-11-30-PHOTO-00000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44" y="-15755"/>
            <a:ext cx="4584444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Крайком\Desktop\Новая папка (2)\По итогам инновационной деятельности в 2017 году\фото для вестника по оздоровлению\Attachments_anastasia.zhuravskaya@mail.ru_2017-11-30_12-05-04\2017-11-30-PHOTO-0000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0"/>
            <a:ext cx="4572001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Крайком\Desktop\Новая папка (2)\По итогам инновационной деятельности в 2017 году\фото для вестника по оздоровлению\Attachments_anastasia.zhuravskaya@mail.ru_2017-11-30_12-05-04\2017-11-30-PHOTO-000000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50" y="3429000"/>
            <a:ext cx="2589949" cy="345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Крайком\Desktop\Новая папка (2)\По итогам инновационной деятельности в 2017 году\фото для вестника по оздоровлению\Attachments_anastasia.zhuravskaya@mail.ru_2017-11-30_12-05-04\2017-11-30-PHOTO-00000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248" y="3429001"/>
            <a:ext cx="2593802" cy="345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444" y="-15756"/>
            <a:ext cx="9187647" cy="1323439"/>
          </a:xfrm>
          <a:prstGeom prst="rect">
            <a:avLst/>
          </a:prstGeom>
          <a:solidFill>
            <a:srgbClr val="0070C0">
              <a:alpha val="16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Выездной медицинский профилактический осмотр</a:t>
            </a:r>
            <a:endParaRPr lang="ru-RU" sz="4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714500"/>
            <a:ext cx="911979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льготой воспользовались </a:t>
            </a:r>
          </a:p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4758</a:t>
            </a:r>
            <a:r>
              <a:rPr lang="ru-RU" sz="8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</a:p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членов Профсоюза</a:t>
            </a:r>
            <a:endParaRPr lang="ru-RU" sz="5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2209" y="6113848"/>
            <a:ext cx="827584" cy="72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50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9"/>
          </p:nvPr>
        </p:nvSpPr>
        <p:spPr>
          <a:xfrm flipH="1">
            <a:off x="9098280" y="6248944"/>
            <a:ext cx="45719" cy="282210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3074" name="Picture 2" descr="C:\Users\Перепечай Алексей\Desktop\Новая папка\PHOTO-2018-10-26-14-26-18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0" y="1861545"/>
            <a:ext cx="4585051" cy="364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ерепечай Алексей\Desktop\Новая папка\PHOTO-2018-10-26-14-26-18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34" y="1861544"/>
            <a:ext cx="4572766" cy="3647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99248"/>
            <a:ext cx="1358483" cy="11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3217361" y="424710"/>
            <a:ext cx="5376489" cy="1204090"/>
          </a:xfrm>
          <a:prstGeom prst="rect">
            <a:avLst/>
          </a:prstGeom>
        </p:spPr>
        <p:txBody>
          <a:bodyPr lIns="220878" tIns="40074" rIns="80147" bIns="40074" anchor="ctr" anchorCtr="0">
            <a:noAutofit/>
          </a:bodyPr>
          <a:lstStyle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1800" b="1" kern="1200" baseline="0">
                <a:solidFill>
                  <a:srgbClr val="82878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42988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1042988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5357</a:t>
            </a:r>
            <a:r>
              <a:rPr lang="ru-RU" dirty="0" smtClean="0">
                <a:solidFill>
                  <a:schemeClr val="tx1"/>
                </a:solidFill>
              </a:rPr>
              <a:t> членов Профсоюза прошли офтальмологические осмотры </a:t>
            </a:r>
            <a:r>
              <a:rPr lang="ru-RU" dirty="0">
                <a:solidFill>
                  <a:schemeClr val="tx1"/>
                </a:solidFill>
              </a:rPr>
              <a:t>с</a:t>
            </a:r>
            <a:r>
              <a:rPr lang="ru-RU" dirty="0" smtClean="0">
                <a:solidFill>
                  <a:schemeClr val="tx1"/>
                </a:solidFill>
              </a:rPr>
              <a:t> диагностикой зрения </a:t>
            </a:r>
            <a:r>
              <a:rPr lang="ru-RU" dirty="0">
                <a:solidFill>
                  <a:schemeClr val="tx1"/>
                </a:solidFill>
              </a:rPr>
              <a:t>специалистами </a:t>
            </a:r>
            <a:r>
              <a:rPr lang="ru-RU" dirty="0" smtClean="0">
                <a:solidFill>
                  <a:schemeClr val="tx1"/>
                </a:solidFill>
              </a:rPr>
              <a:t>клиник «З</a:t>
            </a:r>
            <a:r>
              <a:rPr lang="en-US" dirty="0" smtClean="0">
                <a:solidFill>
                  <a:schemeClr val="tx1"/>
                </a:solidFill>
              </a:rPr>
              <a:t>Z</a:t>
            </a:r>
            <a:r>
              <a:rPr lang="ru-RU" dirty="0" smtClean="0">
                <a:solidFill>
                  <a:schemeClr val="tx1"/>
                </a:solidFill>
              </a:rPr>
              <a:t>»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0" y="1861546"/>
            <a:ext cx="4792670" cy="373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User\Downloads\Image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1544"/>
            <a:ext cx="4351330" cy="373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04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партнёры\Листовка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2119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партнёры\Листовка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60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53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538278"/>
            <a:ext cx="4413605" cy="238666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>
          <a:xfrm>
            <a:off x="251520" y="332656"/>
            <a:ext cx="3240359" cy="25202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>
          <a:xfrm>
            <a:off x="1154613" y="2420888"/>
            <a:ext cx="6772479" cy="403244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СПЕЦИАЛЬНАЯ </a:t>
            </a:r>
            <a:r>
              <a:rPr lang="ru-RU" sz="2000" b="1" dirty="0" smtClean="0">
                <a:solidFill>
                  <a:srgbClr val="FF0000"/>
                </a:solidFill>
              </a:rPr>
              <a:t>программа «Точка зрения»                                                               </a:t>
            </a:r>
            <a:r>
              <a:rPr lang="ru-RU" sz="2000" b="1" dirty="0">
                <a:solidFill>
                  <a:srgbClr val="FF0000"/>
                </a:solidFill>
              </a:rPr>
              <a:t>для членов Общероссийского Профсоюза </a:t>
            </a:r>
            <a:r>
              <a:rPr lang="ru-RU" sz="2000" b="1" dirty="0" smtClean="0">
                <a:solidFill>
                  <a:srgbClr val="FF0000"/>
                </a:solidFill>
              </a:rPr>
              <a:t>образования</a:t>
            </a:r>
          </a:p>
          <a:p>
            <a:pPr algn="ctr"/>
            <a:r>
              <a:rPr lang="ru-RU" sz="2000" b="1" dirty="0"/>
              <a:t>Краснодарская краевая организация Профсоюза и офтальмологическая клиника </a:t>
            </a:r>
            <a:r>
              <a:rPr lang="ru-RU" sz="2000" b="1" dirty="0" smtClean="0"/>
              <a:t>«З</a:t>
            </a:r>
            <a:r>
              <a:rPr lang="en-US" sz="2000" b="1" dirty="0" smtClean="0"/>
              <a:t>Z</a:t>
            </a:r>
            <a:r>
              <a:rPr lang="ru-RU" sz="2000" b="1" dirty="0" smtClean="0"/>
              <a:t>» </a:t>
            </a:r>
            <a:r>
              <a:rPr lang="ru-RU" sz="2000" b="1" dirty="0"/>
              <a:t>в рамках сотрудничества проводят </a:t>
            </a:r>
            <a:r>
              <a:rPr lang="ru-RU" sz="2000" b="1" dirty="0" smtClean="0"/>
              <a:t>льготную </a:t>
            </a:r>
            <a:r>
              <a:rPr lang="ru-RU" sz="2000" b="1" dirty="0"/>
              <a:t>офтальмологическую диагностику: </a:t>
            </a:r>
            <a:endParaRPr lang="ru-RU" sz="2000" b="1" dirty="0" smtClean="0"/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Определение остроты зрения (</a:t>
            </a:r>
            <a:r>
              <a:rPr lang="ru-RU" sz="2000" b="1" dirty="0" err="1">
                <a:solidFill>
                  <a:srgbClr val="FF0000"/>
                </a:solidFill>
              </a:rPr>
              <a:t>визометрия</a:t>
            </a:r>
            <a:r>
              <a:rPr lang="ru-RU" sz="2000" b="1" dirty="0">
                <a:solidFill>
                  <a:srgbClr val="FF0000"/>
                </a:solidFill>
              </a:rPr>
              <a:t>)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Рефрактометрия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Тонометрия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 err="1">
                <a:solidFill>
                  <a:srgbClr val="FF0000"/>
                </a:solidFill>
              </a:rPr>
              <a:t>Биомикроскопия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Офтальмоскопия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Консультация врача-офтальмолога</a:t>
            </a:r>
            <a:endParaRPr lang="ru-RU" sz="2000" dirty="0">
              <a:solidFill>
                <a:srgbClr val="FF0000"/>
              </a:solidFill>
            </a:endParaRPr>
          </a:p>
          <a:p>
            <a:pPr lvl="0"/>
            <a:r>
              <a:rPr lang="ru-RU" sz="2000" b="1" dirty="0">
                <a:solidFill>
                  <a:srgbClr val="FF0000"/>
                </a:solidFill>
              </a:rPr>
              <a:t>Подбор простых очков</a:t>
            </a:r>
            <a:endParaRPr lang="ru-RU" sz="2000" dirty="0">
              <a:solidFill>
                <a:srgbClr val="FF0000"/>
              </a:solidFill>
            </a:endParaRPr>
          </a:p>
          <a:p>
            <a:pPr algn="ctr"/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s://pp.userapi.com/c849024/v849024228/1005cc/1Mon4PTn5Zs.jpg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57"/>
            <a:ext cx="2808312" cy="1944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66"/>
            <a:ext cx="2880320" cy="18002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251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715404" cy="1143000"/>
          </a:xfrm>
        </p:spPr>
        <p:txBody>
          <a:bodyPr>
            <a:noAutofit/>
          </a:bodyPr>
          <a:lstStyle/>
          <a:p>
            <a:pPr algn="r"/>
            <a:r>
              <a:rPr lang="ru-RU" sz="4000" b="1" i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Программа</a:t>
            </a:r>
            <a:br>
              <a:rPr lang="ru-RU" sz="4000" b="1" i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4000" b="1" i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«Защита жизни и здоровья</a:t>
            </a:r>
            <a:r>
              <a:rPr lang="ru-RU" sz="4000" b="1" dirty="0">
                <a:solidFill>
                  <a:prstClr val="white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</a:p>
        </p:txBody>
      </p:sp>
      <p:pic>
        <p:nvPicPr>
          <p:cNvPr id="2051" name="Picture 3" descr="E:\проморолик\logo-soglasi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675" y="4581128"/>
            <a:ext cx="6130813" cy="1456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965" y="1916832"/>
            <a:ext cx="8064896" cy="2885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u="sng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Страховые риски: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критические заболевания;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хирургические операции;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инвалидность;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травмы, </a:t>
            </a:r>
            <a:r>
              <a:rPr lang="ru-RU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смерть.</a:t>
            </a:r>
            <a:endParaRPr lang="ru-RU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ru-RU" sz="2800" b="1" dirty="0">
              <a:solidFill>
                <a:prstClr val="white"/>
              </a:solidFill>
              <a:latin typeface="Monotype Corsiva" panose="03010101010201010101" pitchFamily="66" charset="0"/>
              <a:ea typeface="+mn-ea"/>
              <a:cs typeface="+mn-cs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1036" y="44624"/>
            <a:ext cx="1732652" cy="1872208"/>
            <a:chOff x="31036" y="44624"/>
            <a:chExt cx="1029018" cy="1110317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9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5264189" cy="3924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Символика\Логотип Защита жизни и здоровь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1935"/>
            <a:ext cx="8568952" cy="559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Символика\image0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782" y="-459432"/>
            <a:ext cx="45719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56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306" y="183850"/>
            <a:ext cx="8290112" cy="751640"/>
          </a:xfrm>
        </p:spPr>
        <p:txBody>
          <a:bodyPr/>
          <a:lstStyle/>
          <a:p>
            <a:r>
              <a:rPr lang="ru-RU" dirty="0">
                <a:latin typeface="ALS Sirius Med Medium" pitchFamily="50" charset="0"/>
              </a:rPr>
              <a:t>проект «Везем здоровье людям»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306" y="1108544"/>
            <a:ext cx="5398349" cy="35200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— проект медицинской сети клиник «РЖД-Медицина</a:t>
            </a:r>
            <a:r>
              <a:rPr lang="ru-RU" sz="2000" b="1" dirty="0" smtClean="0">
                <a:solidFill>
                  <a:srgbClr val="FF0000"/>
                </a:solidFill>
              </a:rPr>
              <a:t>», </a:t>
            </a:r>
            <a:r>
              <a:rPr lang="ru-RU" sz="2000" b="1" dirty="0">
                <a:solidFill>
                  <a:srgbClr val="FF0000"/>
                </a:solidFill>
              </a:rPr>
              <a:t>основной целью которого является предоставление качественных медицинских услуг, максимально приближенных к населению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96E5C80-8877-48C4-9D6F-233B10BBB419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10D9EB8-3079-F1D8-9B66-D861A03B1F00}"/>
              </a:ext>
            </a:extLst>
          </p:cNvPr>
          <p:cNvSpPr txBox="1"/>
          <p:nvPr/>
        </p:nvSpPr>
        <p:spPr>
          <a:xfrm>
            <a:off x="430305" y="2259190"/>
            <a:ext cx="50421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endParaRPr lang="ru-RU" sz="1800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50B23F4-1BAF-7C65-3899-C59108B18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92" y="2839174"/>
            <a:ext cx="3834977" cy="383497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C083A34B-C239-9AA1-64D3-4D19E5828C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55" y="830615"/>
            <a:ext cx="3008027" cy="534760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-6" t="-27" r="-6" b="-27"/>
          <a:stretch>
            <a:fillRect/>
          </a:stretch>
        </p:blipFill>
        <p:spPr bwMode="auto">
          <a:xfrm>
            <a:off x="5667375" y="6178217"/>
            <a:ext cx="3476625" cy="70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2" y="5715880"/>
            <a:ext cx="1358483" cy="11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507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306" y="183850"/>
            <a:ext cx="8290112" cy="751640"/>
          </a:xfrm>
        </p:spPr>
        <p:txBody>
          <a:bodyPr/>
          <a:lstStyle/>
          <a:p>
            <a:r>
              <a:rPr lang="ru-RU" dirty="0">
                <a:latin typeface="ALS Sirius Med Medium" pitchFamily="50" charset="0"/>
              </a:rPr>
              <a:t>передвижной мобильный комплекс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306" y="1171523"/>
            <a:ext cx="3804686" cy="20494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- это мобильная кабинетная система для комфортного приема врачами пациентов, на предприятиях заказчика, без отрыва  от производства.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96E5C80-8877-48C4-9D6F-233B10BBB419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3689772-9F8E-F319-A19D-9FD9F479AA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732" y="848358"/>
            <a:ext cx="3804686" cy="380468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57EAE74-B7E6-F512-A607-6290B87753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08" r="802"/>
          <a:stretch/>
        </p:blipFill>
        <p:spPr>
          <a:xfrm>
            <a:off x="2875520" y="3482208"/>
            <a:ext cx="3618509" cy="287414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F204338-A8DE-796A-D185-60E3E18D94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2"/>
          <a:stretch/>
        </p:blipFill>
        <p:spPr>
          <a:xfrm>
            <a:off x="674680" y="3482207"/>
            <a:ext cx="1956465" cy="28741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C397D55-9E9B-E53F-45E2-18B6785BA946}"/>
              </a:ext>
            </a:extLst>
          </p:cNvPr>
          <p:cNvSpPr txBox="1"/>
          <p:nvPr/>
        </p:nvSpPr>
        <p:spPr>
          <a:xfrm>
            <a:off x="423582" y="2558341"/>
            <a:ext cx="4612705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9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пропускная </a:t>
            </a:r>
            <a:r>
              <a:rPr lang="ru-RU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способность в день - 100 человек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 l="-6" t="-27" r="-6" b="-27"/>
          <a:stretch>
            <a:fillRect/>
          </a:stretch>
        </p:blipFill>
        <p:spPr bwMode="auto">
          <a:xfrm>
            <a:off x="5436097" y="6173818"/>
            <a:ext cx="3707904" cy="7048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62150"/>
            <a:ext cx="1358483" cy="11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67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un9-88.userapi.com/impf/c637528/v637528362/3f6d7/BjyBnZ5okxk.jpg?size=1500x422&amp;quality=96&amp;sign=7e173d70dc8a09f944b8685fa92f9398&amp;c_uniq_tag=PjJweYxIAdZaGVsyLt8Sa1215YyK4uXPPOzfyW21VKo&amp;type=album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0649"/>
            <a:ext cx="8229600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Инвитро\промокод Краснодар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3816424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474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mavrodi-md.ru/wp-content/uploads/2021/10/wmt-logo-1536x35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916832"/>
            <a:ext cx="7920880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599248"/>
            <a:ext cx="1358483" cy="11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224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Крайком\Desktop\Новая папка (2)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"/>
                    </a14:imgEffect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033" y="-475730"/>
            <a:ext cx="4054177" cy="3112642"/>
          </a:xfrm>
          <a:prstGeom prst="rect">
            <a:avLst/>
          </a:prstGeom>
          <a:noFill/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Крайком\Desktop\Новая папка (2)\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"/>
                    </a14:imgEffect>
                    <a14:imgEffect>
                      <a14:brightnessContrast bright="10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549" y="-229076"/>
            <a:ext cx="3492445" cy="2619333"/>
          </a:xfrm>
          <a:prstGeom prst="rect">
            <a:avLst/>
          </a:prstGeom>
          <a:noFill/>
          <a:effectLst>
            <a:softEdge rad="342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Крайком\Desktop\Новая папка (2)\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7000"/>
                    </a14:imgEffect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67" y="2060848"/>
            <a:ext cx="3456383" cy="2592288"/>
          </a:xfrm>
          <a:prstGeom prst="rect">
            <a:avLst/>
          </a:prstGeom>
          <a:noFill/>
          <a:effectLst>
            <a:softEdge rad="342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Крайком\Desktop\Новая папка (2)\PHOTO-2023-06-22-14-17-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7000"/>
                    </a14:imgEffect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754" y="1988840"/>
            <a:ext cx="3377757" cy="25333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Крайком\Desktop\Новая папка (2)\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7000"/>
                    </a14:imgEffect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979720"/>
            <a:ext cx="2770513" cy="291080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Крайком\Desktop\Новая папка (2)\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7000"/>
                    </a14:imgEffect>
                    <a14:imgEffect>
                      <a14:brightnessContrast bright="7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51" y="4000778"/>
            <a:ext cx="3012743" cy="225955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0648"/>
            <a:ext cx="1358483" cy="114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89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6561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Фестиваль </a:t>
            </a:r>
            <a:br>
              <a:rPr lang="ru-RU" sz="4000" dirty="0" smtClean="0"/>
            </a:br>
            <a:r>
              <a:rPr lang="ru-RU" sz="4000" dirty="0" smtClean="0"/>
              <a:t>«Эстафета </a:t>
            </a:r>
            <a:r>
              <a:rPr lang="ru-RU" sz="4000" dirty="0" err="1" smtClean="0"/>
              <a:t>профкорпораций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204864"/>
            <a:ext cx="7848872" cy="34339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624736" cy="394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" y="5726866"/>
            <a:ext cx="1256742" cy="110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91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ownloads\Image-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848872" cy="609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" y="5663448"/>
            <a:ext cx="1328750" cy="117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75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По нашим иннновациям\По нашим инновациям\Буклет1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684" y="0"/>
            <a:ext cx="92886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97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34482"/>
          </a:xfrm>
        </p:spPr>
        <p:txBody>
          <a:bodyPr/>
          <a:lstStyle/>
          <a:p>
            <a:r>
              <a:rPr lang="ru-RU" dirty="0" smtClean="0"/>
              <a:t>Удачи в работе!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err="1" smtClean="0"/>
              <a:t>Мазницкая</a:t>
            </a:r>
            <a:r>
              <a:rPr lang="ru-RU" dirty="0" smtClean="0"/>
              <a:t> Л.А.</a:t>
            </a:r>
          </a:p>
          <a:p>
            <a:r>
              <a:rPr lang="ru-RU" dirty="0" smtClean="0"/>
              <a:t>8-918-48-47-409,</a:t>
            </a:r>
          </a:p>
          <a:p>
            <a:r>
              <a:rPr lang="ru-RU" dirty="0" smtClean="0"/>
              <a:t>8</a:t>
            </a:r>
            <a:r>
              <a:rPr lang="en-US" dirty="0" smtClean="0"/>
              <a:t>(</a:t>
            </a:r>
            <a:r>
              <a:rPr lang="ru-RU" dirty="0" smtClean="0"/>
              <a:t>861)2-59-34-12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5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640774"/>
            <a:ext cx="1190974" cy="1048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Логотипы 2024 года\Лого круглыи_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713964" cy="170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33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93610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Monotype Corsiva" pitchFamily="66" charset="0"/>
              </a:rPr>
              <a:t>Различные формы оздоровления</a:t>
            </a:r>
            <a:endParaRPr lang="ru-RU" sz="4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2785368"/>
              </p:ext>
            </p:extLst>
          </p:nvPr>
        </p:nvGraphicFramePr>
        <p:xfrm>
          <a:off x="0" y="1600200"/>
          <a:ext cx="9144000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868" y="5661249"/>
            <a:ext cx="1365250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30302" y="2352655"/>
            <a:ext cx="1101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118920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9809" y="2702145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102725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4208" y="4266139"/>
            <a:ext cx="118464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16195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9927" y="921494"/>
            <a:ext cx="35522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млн. 764 тыс. 327 руб.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затраты из профсоюзного бюджета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5539" y="1890990"/>
            <a:ext cx="3594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них 42 млн. 383 тыс.руб.-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затраты на работников отрасли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26901" y="2583681"/>
            <a:ext cx="3135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1512,3427тыс.руб. –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затраты на студентов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49929" y="3235162"/>
            <a:ext cx="35891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869 тыс.руб.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дотация стоимости путевок для детей членов Профсоюза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6200000">
            <a:off x="3846991" y="2126751"/>
            <a:ext cx="3451595" cy="45719"/>
          </a:xfrm>
          <a:prstGeom prst="halfFrame">
            <a:avLst>
              <a:gd name="adj1" fmla="val 33333"/>
              <a:gd name="adj2" fmla="val 219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04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  <p:bldP spid="6" grpId="0"/>
      <p:bldP spid="7" grpId="0" animBg="1"/>
      <p:bldP spid="8" grpId="0"/>
      <p:bldP spid="9" grpId="0"/>
      <p:bldP spid="10" grpId="0"/>
      <p:bldP spid="11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5010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Оздоровление в здравницах, санаториях, санаториях-профилакториях, </a:t>
            </a:r>
            <a:r>
              <a:rPr lang="ru-RU" sz="3200" b="1" dirty="0" err="1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>бальнеолечебницах</a:t>
            </a:r>
            <a:endParaRPr lang="ru-RU" sz="3200" b="1" dirty="0">
              <a:solidFill>
                <a:schemeClr val="bg1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101273"/>
              </p:ext>
            </p:extLst>
          </p:nvPr>
        </p:nvGraphicFramePr>
        <p:xfrm>
          <a:off x="457200" y="1196752"/>
          <a:ext cx="822960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318115" y="247509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8259 чел.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270010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6974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335699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1317 чел.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060" y="5870575"/>
            <a:ext cx="1365250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64088" y="336389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1285чел.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10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04449" cy="11247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Оздоровление членов Профсоюза и их детей в пансионате «Рассвет»</a:t>
            </a:r>
            <a:endParaRPr lang="ru-RU" b="1" dirty="0">
              <a:solidFill>
                <a:schemeClr val="bg1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950926"/>
              </p:ext>
            </p:extLst>
          </p:nvPr>
        </p:nvGraphicFramePr>
        <p:xfrm>
          <a:off x="-38405" y="1484784"/>
          <a:ext cx="9144000" cy="5167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369" y="5589241"/>
            <a:ext cx="1365250" cy="121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8852" y="248360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4484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291565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3649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4082887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5859" y="4139788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327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4082887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508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85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C:\Users\Крайком\Desktop\фото\фото семинар геленджик 2016\IMG_0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87219"/>
            <a:ext cx="5052370" cy="3610747"/>
          </a:xfrm>
          <a:prstGeom prst="rect">
            <a:avLst/>
          </a:prstGeom>
          <a:noFill/>
          <a:ln>
            <a:noFill/>
          </a:ln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Svetlana\Desktop\ИСПОЛКОМ 2019\бассейн в презентацию\IMG_1743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3" y="3429000"/>
            <a:ext cx="4757046" cy="3478511"/>
          </a:xfrm>
          <a:prstGeom prst="rect">
            <a:avLst/>
          </a:prstGeom>
          <a:ln>
            <a:noFill/>
          </a:ln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3310240"/>
            <a:ext cx="457199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1947 г. - основан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2006 г. - реконструирован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 г. - установлены детская и спортивная площадки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г. -  оснащен кондиционированием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 г. -  построен бассейн, расширена территория и увеличен номерной фонд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 г. - оборудован 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конференц-зал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г. – открытие кафе на территории пансионата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 г. – расширена зона столовой открытой верандой, у бассейна установлен банный комплекс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Svetlana\Documents\OLHqhnbFq0s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814"/>
            <a:ext cx="4499991" cy="3610210"/>
          </a:xfrm>
          <a:prstGeom prst="rect">
            <a:avLst/>
          </a:prstGeom>
          <a:ln>
            <a:noFill/>
          </a:ln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" y="6165304"/>
            <a:ext cx="758926" cy="66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146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339"/>
            <a:ext cx="9178143" cy="688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99792" y="119675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5" y="4305146"/>
            <a:ext cx="3909860" cy="29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81000"/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8144" y="332656"/>
            <a:ext cx="4030371" cy="290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6" name="Рисунок 37" descr="F:\на сайт профсоюз\участие в жизни города\SDC122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28" y="337050"/>
            <a:ext cx="2666664" cy="29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7" name="Рисунок 50" descr="F:\Баракаевская 12.06.16г\DSC0415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93411" y="4509119"/>
            <a:ext cx="3335105" cy="256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Picture 2" descr="C:\Users\Крайком\Desktop\логотип круглый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869" y="5791223"/>
            <a:ext cx="1183668" cy="104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307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5199" y="3084661"/>
            <a:ext cx="5490359" cy="3656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362450" algn="l"/>
              </a:tabLst>
            </a:pP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КОРОТКИЙ ПУТЬ ОТ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ХОЧУ ЗАНИМАТЬСЯ СПОРТОМ»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362450" algn="l"/>
              </a:tabLs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 «Я ЗАНИМАЮСЬ СПОРТОМ»!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Пилатес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Стретчинг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Силовая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Фитбол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Силовая + </a:t>
            </a: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Стретчинг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(60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Специальное на стуле (15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Спокойное и активное (20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Дыхательная гимнастика по Стрельниковой (1 круг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 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противопоказаниям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759118"/>
              </p:ext>
            </p:extLst>
          </p:nvPr>
        </p:nvGraphicFramePr>
        <p:xfrm>
          <a:off x="0" y="1340768"/>
          <a:ext cx="2938825" cy="513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Acrobat Document" r:id="rId3" imgW="5667374" imgH="8019676" progId="AcroExch.Document.DC">
                  <p:embed/>
                </p:oleObj>
              </mc:Choice>
              <mc:Fallback>
                <p:oleObj name="Acrobat Document" r:id="rId3" imgW="5667374" imgH="801967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340768"/>
                        <a:ext cx="2938825" cy="5136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" y="-11921"/>
            <a:ext cx="9143999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Физкультурно-спортивный клуб (</a:t>
            </a: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ФСК) ЮЛЯ КОНДРАТЬЕВА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966331"/>
            <a:ext cx="4572001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 indent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 07.10.2015 года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 основании ФЗ о ГТО от 05.10.2015г.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Зарегистрирован в Юстиции 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Краснодарского края 17.12.2018г.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2248452"/>
            <a:ext cx="7020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ОНЛАЙН</a:t>
            </a:r>
            <a:r>
              <a:rPr lang="ru-RU" sz="2400" b="1" dirty="0"/>
              <a:t> СПОРТИВНО-ОЗДОРОВИТЕЛЬНЫЕ ЗАНЯТИЯ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7888637" y="4845215"/>
            <a:ext cx="1131804" cy="1128167"/>
            <a:chOff x="31036" y="44624"/>
            <a:chExt cx="1029018" cy="111031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162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3885</TotalTime>
  <Words>696</Words>
  <Application>Microsoft Office PowerPoint</Application>
  <PresentationFormat>Экран (4:3)</PresentationFormat>
  <Paragraphs>131</Paragraphs>
  <Slides>30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1_Тема Office</vt:lpstr>
      <vt:lpstr>Acrobat Document</vt:lpstr>
      <vt:lpstr> Краснодарская краевая организация Общероссийского Профсоюза образования </vt:lpstr>
      <vt:lpstr>Презентация PowerPoint</vt:lpstr>
      <vt:lpstr>Презентация PowerPoint</vt:lpstr>
      <vt:lpstr>Различные формы оздоровления</vt:lpstr>
      <vt:lpstr>Оздоровление в здравницах, санаториях, санаториях-профилакториях, бальнеолечебницах</vt:lpstr>
      <vt:lpstr>Оздоровление членов Профсоюза и их детей в пансионате «Рассвет»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70327 членов Профсоюза участвуют в Программе лояльности</vt:lpstr>
      <vt:lpstr>Презентация PowerPoint</vt:lpstr>
      <vt:lpstr>Презентация PowerPoint</vt:lpstr>
      <vt:lpstr>Презентация PowerPoint</vt:lpstr>
      <vt:lpstr>Программа «Защита жизни и здоровья»</vt:lpstr>
      <vt:lpstr>Презентация PowerPoint</vt:lpstr>
      <vt:lpstr>проект «Везем здоровье людям»</vt:lpstr>
      <vt:lpstr>передвижной мобильный комплекс</vt:lpstr>
      <vt:lpstr>Презентация PowerPoint</vt:lpstr>
      <vt:lpstr>Презентация PowerPoint</vt:lpstr>
      <vt:lpstr>Презентация PowerPoint</vt:lpstr>
      <vt:lpstr>Фестиваль  «Эстафета профкорпораций»</vt:lpstr>
      <vt:lpstr>Презентация PowerPoint</vt:lpstr>
      <vt:lpstr>Удачи в работе!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Направления инновационной деятельности в Краснодарской краевой организации Профсоюза</dc:title>
  <dc:creator>Крайком</dc:creator>
  <cp:lastModifiedBy>User</cp:lastModifiedBy>
  <cp:revision>243</cp:revision>
  <dcterms:created xsi:type="dcterms:W3CDTF">2018-01-22T06:38:19Z</dcterms:created>
  <dcterms:modified xsi:type="dcterms:W3CDTF">2024-04-18T06:08:44Z</dcterms:modified>
</cp:coreProperties>
</file>