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4" r:id="rId7"/>
    <p:sldId id="260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 snapToGrid="0">
      <p:cViewPr varScale="1">
        <p:scale>
          <a:sx n="77" d="100"/>
          <a:sy n="77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6751" y="108065"/>
            <a:ext cx="5637416" cy="20369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5747" y="2318748"/>
            <a:ext cx="101922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МБОУ «Октябрьская начальная школа»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9923" y="3200400"/>
            <a:ext cx="7823862" cy="3458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365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0666" y="0"/>
            <a:ext cx="91374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Еженедельная подготовка к ГТО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4938" y="3855312"/>
            <a:ext cx="3796590" cy="2847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971" y="856828"/>
            <a:ext cx="5192683" cy="2920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39" y="856828"/>
            <a:ext cx="3898225" cy="2923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0938" y="3855312"/>
            <a:ext cx="3868189" cy="2901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3322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4669" y="3695007"/>
            <a:ext cx="4042755" cy="3032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407" y="876991"/>
            <a:ext cx="3640976" cy="2730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0567" y="820881"/>
            <a:ext cx="3715789" cy="2786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047" y="3753195"/>
            <a:ext cx="3965171" cy="2973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485728" y="51440"/>
            <a:ext cx="91374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Еженедельная подготовка к ГТО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1063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0666" y="0"/>
            <a:ext cx="91374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Еженедельная подготовка к ГТО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204" y="966875"/>
            <a:ext cx="4901738" cy="2757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966876"/>
            <a:ext cx="4868488" cy="273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" y="3990108"/>
            <a:ext cx="4619105" cy="259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4626" y="3868014"/>
            <a:ext cx="3809308" cy="2856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0089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5316" y="0"/>
            <a:ext cx="374814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Все на лыжи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944" y="831272"/>
            <a:ext cx="3413763" cy="2560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8492" y="769441"/>
            <a:ext cx="4569229" cy="2570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6529" y="3483032"/>
            <a:ext cx="4358640" cy="326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062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9974" y="0"/>
            <a:ext cx="107388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Спортивный праздник «Я готов к ГТО!»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6662" y="1022466"/>
            <a:ext cx="4407655" cy="2457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92" y="1022466"/>
            <a:ext cx="4424604" cy="2457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66" y="4134359"/>
            <a:ext cx="2861733" cy="214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4307" y="3831824"/>
            <a:ext cx="3465293" cy="2598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65" t="24212" r="3941" b="14768"/>
          <a:stretch/>
        </p:blipFill>
        <p:spPr>
          <a:xfrm>
            <a:off x="3132759" y="3908024"/>
            <a:ext cx="5283108" cy="2801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0176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9466" y="0"/>
            <a:ext cx="31598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Сдача ГТО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674499"/>
            <a:ext cx="3693622" cy="2770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694" y="675923"/>
            <a:ext cx="3813644" cy="2860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324" y="3657728"/>
            <a:ext cx="4171604" cy="3128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440" y="3536156"/>
            <a:ext cx="4333701" cy="3250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4210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6481" y="0"/>
            <a:ext cx="67858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«На зарядку становись»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9855" y="3619142"/>
            <a:ext cx="5285068" cy="2972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3782" y="776974"/>
            <a:ext cx="4646815" cy="2613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644" y="3685655"/>
            <a:ext cx="5358938" cy="3014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7360" y="769441"/>
            <a:ext cx="4660207" cy="2621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229203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106</TotalTime>
  <Words>36</Words>
  <Application>Microsoft Office PowerPoint</Application>
  <PresentationFormat>Широкоэкранный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marina</cp:lastModifiedBy>
  <cp:revision>7</cp:revision>
  <dcterms:created xsi:type="dcterms:W3CDTF">2024-04-18T09:48:21Z</dcterms:created>
  <dcterms:modified xsi:type="dcterms:W3CDTF">2024-04-19T09:38:30Z</dcterms:modified>
</cp:coreProperties>
</file>