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2" r:id="rId5"/>
    <p:sldId id="264" r:id="rId6"/>
    <p:sldId id="267" r:id="rId7"/>
    <p:sldId id="271" r:id="rId8"/>
    <p:sldId id="272" r:id="rId9"/>
    <p:sldId id="276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6" d="100"/>
          <a:sy n="76" d="100"/>
        </p:scale>
        <p:origin x="-33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81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7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51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5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73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99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4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9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1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82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F32D-E1E9-4285-A221-7E92CCDCBD57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2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.jp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67666" y="65582"/>
            <a:ext cx="2088232" cy="187940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санаторно-курортного оздоровления для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членов профсоюза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441346" y="44626"/>
            <a:ext cx="2130653" cy="187940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Оздоровление детей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(членов профсоюза)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804274" y="44625"/>
            <a:ext cx="1914628" cy="1879408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Оказание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учреждении ООО «Многопрофильная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Медицинская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клиника «СОВА»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905843" y="44625"/>
            <a:ext cx="2130653" cy="1879407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 профилактики»)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9512" y="2089661"/>
            <a:ext cx="208823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(Клиническая больница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sz="1100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905844" y="2089660"/>
            <a:ext cx="213065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 отдыха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работников в 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центре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(СНЦ)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79512" y="5445223"/>
            <a:ext cx="2088232" cy="1296144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лыжной базы СГТУ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имени Гагарина Ю.А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441347" y="5445223"/>
            <a:ext cx="2130652" cy="129614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216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работниками плавательного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бассейна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4804273" y="5445223"/>
            <a:ext cx="1914629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sz="11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905844" y="5445223"/>
            <a:ext cx="2130652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оздоровительных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79512" y="4221088"/>
            <a:ext cx="208823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в межвузовской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6905844" y="4221088"/>
            <a:ext cx="213065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8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483768" y="2017654"/>
            <a:ext cx="4176464" cy="313953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323552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2627808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500111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709230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1" name="Блок-схема: узел 20"/>
          <p:cNvSpPr/>
          <p:nvPr/>
        </p:nvSpPr>
        <p:spPr>
          <a:xfrm>
            <a:off x="323528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2627784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5" name="Блок-схема: узел 24"/>
          <p:cNvSpPr/>
          <p:nvPr/>
        </p:nvSpPr>
        <p:spPr>
          <a:xfrm>
            <a:off x="323528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6" name="Блок-схема: узел 25"/>
          <p:cNvSpPr/>
          <p:nvPr/>
        </p:nvSpPr>
        <p:spPr>
          <a:xfrm>
            <a:off x="7092280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7" name="Блок-схема: узел 26"/>
          <p:cNvSpPr/>
          <p:nvPr/>
        </p:nvSpPr>
        <p:spPr>
          <a:xfrm>
            <a:off x="323528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Блок-схема: узел 27"/>
          <p:cNvSpPr/>
          <p:nvPr/>
        </p:nvSpPr>
        <p:spPr>
          <a:xfrm>
            <a:off x="7092280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1" name="Блок-схема: узел 30"/>
          <p:cNvSpPr/>
          <p:nvPr/>
        </p:nvSpPr>
        <p:spPr>
          <a:xfrm>
            <a:off x="500109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868" y="2469493"/>
            <a:ext cx="2376264" cy="2495077"/>
          </a:xfrm>
          <a:prstGeom prst="rect">
            <a:avLst/>
          </a:prstGeom>
        </p:spPr>
      </p:pic>
      <p:sp>
        <p:nvSpPr>
          <p:cNvPr id="32" name="Блок-схема: узел 31"/>
          <p:cNvSpPr/>
          <p:nvPr/>
        </p:nvSpPr>
        <p:spPr>
          <a:xfrm>
            <a:off x="709228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9102" y="2284637"/>
            <a:ext cx="4203138" cy="24045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Комплексная программа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оздоровительных </a:t>
            </a:r>
            <a:endParaRPr lang="en-US" sz="2300" b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мероприятий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для работников СГТУ </a:t>
            </a:r>
            <a:endParaRPr lang="ru-RU" sz="23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имени Гагарина Ю.А.</a:t>
            </a:r>
            <a:endParaRPr lang="ru-RU" sz="23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6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 оздоровительных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4486397" cy="29915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217" y="1145389"/>
            <a:ext cx="3887672" cy="25922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0" y="3689943"/>
            <a:ext cx="4382940" cy="2922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88" y="3500269"/>
            <a:ext cx="5035612" cy="335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75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1153248"/>
            <a:ext cx="4616897" cy="30767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794">
            <a:off x="3539732" y="1203539"/>
            <a:ext cx="3424109" cy="22818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60" y="1199713"/>
            <a:ext cx="3151164" cy="217134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Оздоровление детей работников (членов профсоюза)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1714">
            <a:off x="244590" y="4520082"/>
            <a:ext cx="3269872" cy="24524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325">
            <a:off x="5436096" y="2773254"/>
            <a:ext cx="3474590" cy="23942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9520">
            <a:off x="205380" y="3397235"/>
            <a:ext cx="2675267" cy="17828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927">
            <a:off x="6081257" y="4625378"/>
            <a:ext cx="2984426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51" y="3371062"/>
            <a:ext cx="2826909" cy="2080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869160"/>
            <a:ext cx="2752176" cy="206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2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" y="1200650"/>
            <a:ext cx="2982587" cy="224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Оказание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учреждении ООО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«Многопрофильная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Медицинская клиника «СОВА»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1636"/>
            <a:ext cx="2540305" cy="191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764" y="1200650"/>
            <a:ext cx="3178574" cy="24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907" y="1410960"/>
            <a:ext cx="3296277" cy="248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8403">
            <a:off x="861284" y="2884153"/>
            <a:ext cx="2742819" cy="393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144">
            <a:off x="5923043" y="2882476"/>
            <a:ext cx="2618807" cy="402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76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профилактики»)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9" y="1196752"/>
            <a:ext cx="2834766" cy="37796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96752"/>
            <a:ext cx="2834766" cy="37796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71" y="1211336"/>
            <a:ext cx="2834766" cy="37796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789040"/>
            <a:ext cx="2275875" cy="30345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823500"/>
            <a:ext cx="2275875" cy="30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4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4828">
            <a:off x="5765247" y="1659359"/>
            <a:ext cx="2979761" cy="414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9877">
            <a:off x="3258960" y="1609966"/>
            <a:ext cx="3070268" cy="424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6473">
            <a:off x="395981" y="1638784"/>
            <a:ext cx="3079609" cy="426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2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(Клиническая больница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569">
            <a:off x="2897650" y="4220003"/>
            <a:ext cx="2732409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Организация отдыха работников 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центре (СНЦ)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548" y="4012955"/>
            <a:ext cx="4060639" cy="27060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753" y="1314069"/>
            <a:ext cx="4362231" cy="29070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5" y="1258484"/>
            <a:ext cx="4387442" cy="30232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7" y="4581128"/>
            <a:ext cx="3388830" cy="22768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274" y="3284984"/>
            <a:ext cx="3672408" cy="23497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960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94" y="4189550"/>
            <a:ext cx="3718030" cy="2479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24" y="1412776"/>
            <a:ext cx="3302883" cy="220235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412776"/>
            <a:ext cx="3484482" cy="2613361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в межвузовской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65" y="3052206"/>
            <a:ext cx="2445754" cy="366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4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3" y="1340768"/>
            <a:ext cx="4068631" cy="2712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489736"/>
            <a:ext cx="4848064" cy="3227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240" y="1388507"/>
            <a:ext cx="3810000" cy="25374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960" y="4053719"/>
            <a:ext cx="3675280" cy="244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6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7" y="1241891"/>
            <a:ext cx="4331405" cy="32485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705" y="1241891"/>
            <a:ext cx="3425459" cy="22930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26" y="2808431"/>
            <a:ext cx="3935870" cy="2634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4077072"/>
            <a:ext cx="4098350" cy="2732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974" y="4641692"/>
            <a:ext cx="3342919" cy="22286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76539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244</Words>
  <Application>Microsoft Office PowerPoint</Application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Мохнев Василий Александрович</cp:lastModifiedBy>
  <cp:revision>37</cp:revision>
  <dcterms:created xsi:type="dcterms:W3CDTF">2022-09-07T19:53:31Z</dcterms:created>
  <dcterms:modified xsi:type="dcterms:W3CDTF">2024-03-06T07:04:12Z</dcterms:modified>
</cp:coreProperties>
</file>