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72" r:id="rId1"/>
  </p:sldMasterIdLst>
  <p:notesMasterIdLst>
    <p:notesMasterId r:id="rId2"/>
  </p:notesMasterIdLst>
  <p:sldIdLst>
    <p:sldId id="592" r:id="rId3"/>
    <p:sldId id="415" r:id="rId4"/>
    <p:sldId id="516" r:id="rId5"/>
    <p:sldId id="519" r:id="rId6"/>
    <p:sldId id="522" r:id="rId7"/>
    <p:sldId id="523" r:id="rId8"/>
    <p:sldId id="525" r:id="rId9"/>
    <p:sldId id="527" r:id="rId10"/>
    <p:sldId id="528" r:id="rId11"/>
    <p:sldId id="529" r:id="rId12"/>
    <p:sldId id="533" r:id="rId13"/>
    <p:sldId id="535" r:id="rId14"/>
    <p:sldId id="538" r:id="rId15"/>
    <p:sldId id="540" r:id="rId16"/>
    <p:sldId id="543" r:id="rId17"/>
    <p:sldId id="545" r:id="rId18"/>
    <p:sldId id="547" r:id="rId19"/>
    <p:sldId id="549" r:id="rId20"/>
    <p:sldId id="551" r:id="rId21"/>
    <p:sldId id="553" r:id="rId22"/>
    <p:sldId id="555" r:id="rId23"/>
    <p:sldId id="557" r:id="rId24"/>
    <p:sldId id="558" r:id="rId25"/>
    <p:sldId id="563" r:id="rId26"/>
    <p:sldId id="570" r:id="rId27"/>
    <p:sldId id="571" r:id="rId28"/>
    <p:sldId id="336" r:id="rId29"/>
  </p:sldIdLst>
  <p:sldSz cx="9144000" cy="6858000" type="screen4x3"/>
  <p:notesSz cx="6858000" cy="9144000"/>
  <p:custDataLst>
    <p:tags r:id="rId3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FFCBFBE-2BD4-4771-8154-1BFD78931826}">
          <p14:sldIdLst>
            <p14:sldId id="592"/>
            <p14:sldId id="415"/>
            <p14:sldId id="516"/>
            <p14:sldId id="519"/>
            <p14:sldId id="522"/>
            <p14:sldId id="523"/>
            <p14:sldId id="525"/>
            <p14:sldId id="527"/>
            <p14:sldId id="528"/>
            <p14:sldId id="529"/>
            <p14:sldId id="533"/>
            <p14:sldId id="535"/>
            <p14:sldId id="538"/>
            <p14:sldId id="540"/>
            <p14:sldId id="543"/>
            <p14:sldId id="545"/>
            <p14:sldId id="547"/>
            <p14:sldId id="549"/>
            <p14:sldId id="551"/>
            <p14:sldId id="553"/>
            <p14:sldId id="555"/>
            <p14:sldId id="557"/>
            <p14:sldId id="558"/>
            <p14:sldId id="563"/>
            <p14:sldId id="570"/>
            <p14:sldId id="571"/>
            <p14:sldId id="33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85" autoAdjust="0"/>
    <p:restoredTop sz="80045" autoAdjust="0"/>
  </p:normalViewPr>
  <p:slideViewPr>
    <p:cSldViewPr>
      <p:cViewPr varScale="1">
        <p:scale>
          <a:sx n="56" d="100"/>
          <a:sy n="56" d="100"/>
        </p:scale>
        <p:origin x="-16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tags" Target="tags/tag1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7EEA8-FCCE-41FC-81E1-DFAAB6ED394B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DC917-1830-4877-82A3-52F24030F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141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ransition spd="slow">
    <p:fade/>
  </p:transition>
  <p:timing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Relationship Id="rId4" Type="http://schemas.openxmlformats.org/officeDocument/2006/relationships/image" Target="../media/image4.jpeg" /><Relationship Id="rId5" Type="http://schemas.openxmlformats.org/officeDocument/2006/relationships/image" Target="../media/image5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24.jpeg" /><Relationship Id="rId4" Type="http://schemas.openxmlformats.org/officeDocument/2006/relationships/image" Target="../media/image25.jpeg" /><Relationship Id="rId5" Type="http://schemas.openxmlformats.org/officeDocument/2006/relationships/image" Target="../media/image13.png" /><Relationship Id="rId6" Type="http://schemas.openxmlformats.org/officeDocument/2006/relationships/image" Target="../media/image8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3.png" /><Relationship Id="rId4" Type="http://schemas.openxmlformats.org/officeDocument/2006/relationships/image" Target="../media/image26.jpeg" /><Relationship Id="rId5" Type="http://schemas.openxmlformats.org/officeDocument/2006/relationships/image" Target="../media/image27.jpeg" /><Relationship Id="rId6" Type="http://schemas.openxmlformats.org/officeDocument/2006/relationships/image" Target="../media/image8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28.jpeg" /><Relationship Id="rId4" Type="http://schemas.openxmlformats.org/officeDocument/2006/relationships/image" Target="../media/image29.jpeg" /><Relationship Id="rId5" Type="http://schemas.openxmlformats.org/officeDocument/2006/relationships/image" Target="../media/image13.png" /><Relationship Id="rId6" Type="http://schemas.openxmlformats.org/officeDocument/2006/relationships/image" Target="../media/image8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3.png" /><Relationship Id="rId4" Type="http://schemas.openxmlformats.org/officeDocument/2006/relationships/image" Target="../media/image30.jpeg" /><Relationship Id="rId5" Type="http://schemas.openxmlformats.org/officeDocument/2006/relationships/image" Target="../media/image31.jpeg" /><Relationship Id="rId6" Type="http://schemas.openxmlformats.org/officeDocument/2006/relationships/image" Target="../media/image8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32.jpeg" /><Relationship Id="rId4" Type="http://schemas.openxmlformats.org/officeDocument/2006/relationships/image" Target="../media/image33.jpeg" /><Relationship Id="rId5" Type="http://schemas.openxmlformats.org/officeDocument/2006/relationships/image" Target="../media/image13.png" /><Relationship Id="rId6" Type="http://schemas.openxmlformats.org/officeDocument/2006/relationships/image" Target="../media/image8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3.png" /><Relationship Id="rId4" Type="http://schemas.openxmlformats.org/officeDocument/2006/relationships/image" Target="../media/image34.jpeg" /><Relationship Id="rId5" Type="http://schemas.openxmlformats.org/officeDocument/2006/relationships/image" Target="../media/image35.jpeg" /><Relationship Id="rId6" Type="http://schemas.openxmlformats.org/officeDocument/2006/relationships/image" Target="../media/image8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3.png" /><Relationship Id="rId4" Type="http://schemas.openxmlformats.org/officeDocument/2006/relationships/image" Target="../media/image36.jpeg" /><Relationship Id="rId5" Type="http://schemas.openxmlformats.org/officeDocument/2006/relationships/image" Target="../media/image37.jpeg" /><Relationship Id="rId6" Type="http://schemas.openxmlformats.org/officeDocument/2006/relationships/image" Target="../media/image8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3.png" /><Relationship Id="rId4" Type="http://schemas.openxmlformats.org/officeDocument/2006/relationships/image" Target="../media/image38.jpeg" /><Relationship Id="rId5" Type="http://schemas.openxmlformats.org/officeDocument/2006/relationships/image" Target="../media/image39.jpeg" /><Relationship Id="rId6" Type="http://schemas.openxmlformats.org/officeDocument/2006/relationships/image" Target="../media/image8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3.png" /><Relationship Id="rId4" Type="http://schemas.openxmlformats.org/officeDocument/2006/relationships/image" Target="../media/image40.jpeg" /><Relationship Id="rId5" Type="http://schemas.openxmlformats.org/officeDocument/2006/relationships/image" Target="../media/image41.jpeg" /><Relationship Id="rId6" Type="http://schemas.openxmlformats.org/officeDocument/2006/relationships/image" Target="../media/image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3.png" /><Relationship Id="rId4" Type="http://schemas.openxmlformats.org/officeDocument/2006/relationships/image" Target="../media/image42.jpeg" /><Relationship Id="rId5" Type="http://schemas.openxmlformats.org/officeDocument/2006/relationships/image" Target="../media/image43.jpeg" /><Relationship Id="rId6" Type="http://schemas.openxmlformats.org/officeDocument/2006/relationships/image" Target="../media/image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Relationship Id="rId4" Type="http://schemas.openxmlformats.org/officeDocument/2006/relationships/image" Target="../media/image6.jpeg" /><Relationship Id="rId5" Type="http://schemas.openxmlformats.org/officeDocument/2006/relationships/image" Target="../media/image7.jpeg" /><Relationship Id="rId6" Type="http://schemas.openxmlformats.org/officeDocument/2006/relationships/image" Target="../media/image8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3.png" /><Relationship Id="rId4" Type="http://schemas.openxmlformats.org/officeDocument/2006/relationships/image" Target="../media/image44.jpeg" /><Relationship Id="rId5" Type="http://schemas.openxmlformats.org/officeDocument/2006/relationships/image" Target="../media/image45.jpeg" /><Relationship Id="rId6" Type="http://schemas.openxmlformats.org/officeDocument/2006/relationships/image" Target="../media/image8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46.jpeg" /><Relationship Id="rId4" Type="http://schemas.openxmlformats.org/officeDocument/2006/relationships/image" Target="../media/image47.jpeg" /><Relationship Id="rId5" Type="http://schemas.openxmlformats.org/officeDocument/2006/relationships/image" Target="../media/image13.png" /><Relationship Id="rId6" Type="http://schemas.openxmlformats.org/officeDocument/2006/relationships/image" Target="../media/image8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3.png" /><Relationship Id="rId4" Type="http://schemas.openxmlformats.org/officeDocument/2006/relationships/image" Target="../media/image48.jpeg" /><Relationship Id="rId5" Type="http://schemas.openxmlformats.org/officeDocument/2006/relationships/image" Target="../media/image49.jpeg" /><Relationship Id="rId6" Type="http://schemas.openxmlformats.org/officeDocument/2006/relationships/image" Target="../media/image8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50.jpeg" /><Relationship Id="rId4" Type="http://schemas.openxmlformats.org/officeDocument/2006/relationships/image" Target="../media/image13.png" /><Relationship Id="rId5" Type="http://schemas.openxmlformats.org/officeDocument/2006/relationships/image" Target="../media/image51.jpeg" /><Relationship Id="rId6" Type="http://schemas.openxmlformats.org/officeDocument/2006/relationships/image" Target="../media/image8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52.jpeg" /><Relationship Id="rId4" Type="http://schemas.openxmlformats.org/officeDocument/2006/relationships/image" Target="../media/image13.png" /><Relationship Id="rId5" Type="http://schemas.openxmlformats.org/officeDocument/2006/relationships/image" Target="../media/image53.jpeg" /><Relationship Id="rId6" Type="http://schemas.openxmlformats.org/officeDocument/2006/relationships/image" Target="../media/image54.jpeg" /><Relationship Id="rId7" Type="http://schemas.openxmlformats.org/officeDocument/2006/relationships/image" Target="../media/image8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55.jpeg" /><Relationship Id="rId4" Type="http://schemas.openxmlformats.org/officeDocument/2006/relationships/image" Target="../media/image56.jpeg" /><Relationship Id="rId5" Type="http://schemas.openxmlformats.org/officeDocument/2006/relationships/image" Target="../media/image13.png" /><Relationship Id="rId6" Type="http://schemas.openxmlformats.org/officeDocument/2006/relationships/image" Target="../media/image8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3.png" /><Relationship Id="rId4" Type="http://schemas.openxmlformats.org/officeDocument/2006/relationships/image" Target="../media/image57.jpeg" /><Relationship Id="rId5" Type="http://schemas.openxmlformats.org/officeDocument/2006/relationships/image" Target="../media/image58.jpeg" /><Relationship Id="rId6" Type="http://schemas.openxmlformats.org/officeDocument/2006/relationships/image" Target="../media/image8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3.png" /><Relationship Id="rId4" Type="http://schemas.openxmlformats.org/officeDocument/2006/relationships/image" Target="../media/image59.jpeg" /><Relationship Id="rId5" Type="http://schemas.openxmlformats.org/officeDocument/2006/relationships/image" Target="../media/image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Relationship Id="rId4" Type="http://schemas.openxmlformats.org/officeDocument/2006/relationships/image" Target="../media/image9.jpeg" /><Relationship Id="rId5" Type="http://schemas.openxmlformats.org/officeDocument/2006/relationships/image" Target="../media/image10.jpeg" /><Relationship Id="rId6" Type="http://schemas.openxmlformats.org/officeDocument/2006/relationships/image" Target="../media/image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Relationship Id="rId4" Type="http://schemas.openxmlformats.org/officeDocument/2006/relationships/image" Target="../media/image11.jpeg" /><Relationship Id="rId5" Type="http://schemas.openxmlformats.org/officeDocument/2006/relationships/image" Target="../media/image12.jpeg" /><Relationship Id="rId6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3.png" /><Relationship Id="rId4" Type="http://schemas.openxmlformats.org/officeDocument/2006/relationships/image" Target="../media/image14.jpeg" /><Relationship Id="rId5" Type="http://schemas.openxmlformats.org/officeDocument/2006/relationships/image" Target="../media/image15.jpeg" /><Relationship Id="rId6" Type="http://schemas.openxmlformats.org/officeDocument/2006/relationships/image" Target="../media/image8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6.jpeg" /><Relationship Id="rId4" Type="http://schemas.openxmlformats.org/officeDocument/2006/relationships/image" Target="../media/image17.jpeg" /><Relationship Id="rId5" Type="http://schemas.openxmlformats.org/officeDocument/2006/relationships/image" Target="../media/image13.png" /><Relationship Id="rId6" Type="http://schemas.openxmlformats.org/officeDocument/2006/relationships/image" Target="../media/image8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3.png" /><Relationship Id="rId4" Type="http://schemas.openxmlformats.org/officeDocument/2006/relationships/image" Target="../media/image18.jpeg" /><Relationship Id="rId5" Type="http://schemas.openxmlformats.org/officeDocument/2006/relationships/image" Target="../media/image19.jpeg" /><Relationship Id="rId6" Type="http://schemas.openxmlformats.org/officeDocument/2006/relationships/image" Target="../media/image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13.png" /><Relationship Id="rId4" Type="http://schemas.openxmlformats.org/officeDocument/2006/relationships/image" Target="../media/image20.jpeg" /><Relationship Id="rId5" Type="http://schemas.openxmlformats.org/officeDocument/2006/relationships/image" Target="../media/image21.jpeg" /><Relationship Id="rId6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22.jpeg" /><Relationship Id="rId4" Type="http://schemas.openxmlformats.org/officeDocument/2006/relationships/image" Target="../media/image23.jpeg" /><Relationship Id="rId5" Type="http://schemas.openxmlformats.org/officeDocument/2006/relationships/image" Target="../media/image13.png" /><Relationship Id="rId6" Type="http://schemas.openxmlformats.org/officeDocument/2006/relationships/image" Target="../media/image8.pn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" y="-56353"/>
            <a:ext cx="9143957" cy="691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49719" y="0"/>
            <a:ext cx="10261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" y="3105835"/>
            <a:ext cx="41399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Пользователь\Desktop\4ad29690-a280-4a4b-958b-23ed8fa59d4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5895" y="2234385"/>
            <a:ext cx="2884045" cy="384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5895" y="188640"/>
            <a:ext cx="8679937" cy="766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ЩЕРБИНОВСКАЯ  </a:t>
            </a:r>
            <a:r>
              <a:rPr lang="ru-RU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РАЙОННАЯ  ОРГАНИЗАЦИИ </a:t>
            </a:r>
            <a:endParaRPr lang="ru-RU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ОБЩЕРОССИЙСКОГО </a:t>
            </a:r>
            <a:r>
              <a:rPr lang="ru-RU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ПРОФСОЮЗА </a:t>
            </a: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b="1" smtClean="0">
              <a:solidFill>
                <a:srgbClr val="FF0000"/>
              </a:solidFill>
            </a:endParaRPr>
          </a:p>
          <a:p>
            <a:pPr algn="ctr"/>
            <a:r>
              <a:rPr lang="ru-RU" sz="3200" b="1" smtClean="0">
                <a:solidFill>
                  <a:schemeClr val="bg1"/>
                </a:solidFill>
              </a:rPr>
              <a:t>Вместе </a:t>
            </a:r>
            <a:r>
              <a:rPr lang="ru-RU" sz="3200" b="1">
                <a:solidFill>
                  <a:schemeClr val="bg1"/>
                </a:solidFill>
              </a:rPr>
              <a:t>мы меняем жизнь к лучшему</a:t>
            </a:r>
            <a:r>
              <a:rPr lang="ru-RU" sz="3200" b="1" smtClean="0">
                <a:solidFill>
                  <a:schemeClr val="bg1"/>
                </a:solidFill>
              </a:rPr>
              <a:t>!          </a:t>
            </a:r>
          </a:p>
          <a:p>
            <a:pPr algn="ctr"/>
            <a:r>
              <a:rPr lang="ru-RU" sz="3200" b="1" smtClean="0">
                <a:solidFill>
                  <a:schemeClr val="bg1"/>
                </a:solidFill>
              </a:rPr>
              <a:t>                    </a:t>
            </a:r>
          </a:p>
          <a:p>
            <a:pPr algn="ctr"/>
            <a:endParaRPr lang="ru-RU" sz="3200" b="1" smtClean="0">
              <a:solidFill>
                <a:schemeClr val="bg1"/>
              </a:solidFill>
            </a:endParaRPr>
          </a:p>
          <a:p>
            <a:pPr algn="ctr"/>
            <a:endParaRPr lang="ru-RU" sz="3200" b="1">
              <a:solidFill>
                <a:schemeClr val="bg1"/>
              </a:solidFill>
            </a:endParaRPr>
          </a:p>
          <a:p>
            <a:pPr algn="ctr"/>
            <a:endParaRPr lang="ru-RU" sz="3200" b="1" smtClean="0">
              <a:solidFill>
                <a:schemeClr val="bg1"/>
              </a:solidFill>
            </a:endParaRPr>
          </a:p>
          <a:p>
            <a:pPr algn="ctr"/>
            <a:r>
              <a:rPr lang="ru-RU" sz="3200" b="1" smtClean="0">
                <a:solidFill>
                  <a:schemeClr val="bg1"/>
                </a:solidFill>
              </a:rPr>
              <a:t>Номинация :</a:t>
            </a:r>
          </a:p>
          <a:p>
            <a:pPr algn="ctr"/>
            <a:r>
              <a:rPr lang="ru-RU" sz="3200" b="1" smtClean="0">
                <a:solidFill>
                  <a:schemeClr val="bg1"/>
                </a:solidFill>
              </a:rPr>
              <a:t>       Программа  </a:t>
            </a:r>
          </a:p>
          <a:p>
            <a:pPr algn="r"/>
            <a:r>
              <a:rPr lang="ru-RU" sz="3200" b="1" smtClean="0">
                <a:solidFill>
                  <a:schemeClr val="bg1"/>
                </a:solidFill>
              </a:rPr>
              <a:t>      территориальной                                                             организации</a:t>
            </a:r>
          </a:p>
          <a:p>
            <a:pPr algn="ctr"/>
            <a:r>
              <a:rPr lang="ru-RU" sz="3200" b="1">
                <a:solidFill>
                  <a:schemeClr val="bg1"/>
                </a:solidFill>
              </a:rPr>
              <a:t> </a:t>
            </a:r>
            <a:r>
              <a:rPr lang="ru-RU" sz="3200" b="1" smtClean="0">
                <a:solidFill>
                  <a:schemeClr val="bg1"/>
                </a:solidFill>
              </a:rPr>
              <a:t>                   </a:t>
            </a:r>
            <a:r>
              <a:rPr lang="ru-RU" sz="4000" b="1" smtClean="0">
                <a:solidFill>
                  <a:schemeClr val="bg1"/>
                </a:solidFill>
              </a:rPr>
              <a:t>«Дыхание жизни!»</a:t>
            </a:r>
            <a:endParaRPr lang="ru-RU" sz="4000" b="1">
              <a:solidFill>
                <a:schemeClr val="bg1"/>
              </a:solidFill>
            </a:endParaRPr>
          </a:p>
          <a:p>
            <a:pPr algn="ctr"/>
            <a:endParaRPr lang="ru-RU" sz="3200" b="1" smtClean="0">
              <a:solidFill>
                <a:schemeClr val="bg1"/>
              </a:solidFill>
            </a:endParaRPr>
          </a:p>
          <a:p>
            <a:pPr algn="ctr"/>
            <a:endParaRPr lang="ru-RU" sz="3200" b="1">
              <a:solidFill>
                <a:schemeClr val="bg1"/>
              </a:solidFill>
            </a:endParaRPr>
          </a:p>
          <a:p>
            <a:pPr algn="ctr"/>
            <a:endParaRPr lang="ru-RU" sz="3200" b="1" smtClean="0">
              <a:solidFill>
                <a:schemeClr val="bg1"/>
              </a:solidFill>
            </a:endParaRPr>
          </a:p>
          <a:p>
            <a:pPr algn="ctr"/>
            <a:endParaRPr lang="ru-RU" sz="3200" b="1">
              <a:solidFill>
                <a:schemeClr val="bg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17232" y="1700808"/>
            <a:ext cx="5224253" cy="1405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6532070"/>
      </p:ext>
    </p:extLst>
  </p:cSld>
  <p:clrMapOvr>
    <a:masterClrMapping/>
  </p:clrMapOvr>
  <p:transition spd="slow">
    <p:fad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Пользователь\Desktop\ГЕЛЕНДЖИК 2023\ТУРСЛЕТЫ\фото\30ba62f3-4673-4918-9c42-e1c908f76c3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359958"/>
            <a:ext cx="4624304" cy="6165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Пользователь\Desktop\ГЕЛЕНДЖИК 2023\ТУРСЛЕТЫ\фото\IMG-20220819-WA0047+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91472" y="560925"/>
            <a:ext cx="4752528" cy="633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2131" y="-222224"/>
            <a:ext cx="1157100" cy="156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6813" y="4964353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9082115"/>
      </p:ext>
    </p:extLst>
  </p:cSld>
  <p:clrMapOvr>
    <a:masterClrMapping/>
  </p:clrMapOvr>
  <p:transition spd="slow">
    <p:fade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0621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00392" y="-42747"/>
            <a:ext cx="1215955" cy="1645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Documents and Settings\Пользовватель\Рабочий стол\турслет 2013\2013\СОШ №2\IMG_251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86216" y="1737349"/>
            <a:ext cx="4216625" cy="5148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C:\Documents and Settings\Пользовватель\Рабочий стол\турслет 2013\2012\P1020418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233550"/>
            <a:ext cx="5760641" cy="4094585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1" name="Рисунок 10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7704" y="4299210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9082115"/>
      </p:ext>
    </p:extLst>
  </p:cSld>
  <p:clrMapOvr>
    <a:masterClrMapping/>
  </p:clrMapOvr>
  <p:transition spd="slow">
    <p:fade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1064" y="0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Пользователь\Desktop\ГЕЛЕНДЖИК 2023\ТУРСЛЕТЫ\фото\DSC_108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06403"/>
            <a:ext cx="648072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Documents and Settings\Пользовватель\Рабочий стол\турслет 2013\2011\DSC0035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60542" y="864368"/>
            <a:ext cx="4569226" cy="602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352" y="43589"/>
            <a:ext cx="1257947" cy="1702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12057" y="4459539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9082115"/>
      </p:ext>
    </p:extLst>
  </p:cSld>
  <p:clrMapOvr>
    <a:masterClrMapping/>
  </p:clrMapOvr>
  <p:transition spd="slow">
    <p:fade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19928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27074" y="-369545"/>
            <a:ext cx="1369884" cy="1854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Пользователь\Desktop\ТУРСЛЕТ 2023\фото\Щербиновский район ТУРСЛЕТ\узлы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761" y="-119928"/>
            <a:ext cx="5623382" cy="4217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C:\Users\Пользователь\Desktop\ГЕЛЕНДЖИК 2023\ТУРСЛЕТЫ\фото\IMG_1086+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79912" y="2970602"/>
            <a:ext cx="5220072" cy="3915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82375" y="4028016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9082115"/>
      </p:ext>
    </p:extLst>
  </p:cSld>
  <p:clrMapOvr>
    <a:masterClrMapping/>
  </p:clrMapOvr>
  <p:transition spd="slow">
    <p:fade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Users\Пользователь\Desktop\ГЕЛЕНДЖИК 2023\ТУРСЛЕТЫ\фото\003299a1-36bb-4bc5-8742-db2eed87ca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0"/>
            <a:ext cx="4464496" cy="6907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Пользователь\Desktop\ГЕЛЕНДЖИК 2023\ТУРСЛЕТЫ\фото\16297884052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1070" y="711524"/>
            <a:ext cx="3457393" cy="614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09854" y="0"/>
            <a:ext cx="1441669" cy="195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11960" y="4356629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9082115"/>
      </p:ext>
    </p:extLst>
  </p:cSld>
  <p:clrMapOvr>
    <a:masterClrMapping/>
  </p:clrMapOvr>
  <p:transition spd="slow">
    <p:fade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07569" y="-69935"/>
            <a:ext cx="1042156" cy="141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3" descr="C:\Documents and Settings\Пользовватель\Рабочий стол\турслет 2013\2011\IMG_1236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69" y="-69935"/>
            <a:ext cx="6336703" cy="475280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0" name="Picture 2" descr="C:\Documents and Settings\Пользовватель\Рабочий стол\турслет 2013\2013\СОШ №2\IMG_2449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55048" y="2745634"/>
            <a:ext cx="5688952" cy="429088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2" name="Рисунок 11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4480676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1606920"/>
      </p:ext>
    </p:extLst>
  </p:cSld>
  <p:clrMapOvr>
    <a:masterClrMapping/>
  </p:clrMapOvr>
  <p:transition spd="slow">
    <p:fade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6900" y="-243408"/>
            <a:ext cx="1157100" cy="156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Пользователь\Desktop\ГЕЛЕНДЖИК 2023\ТУРСЛЕТЫ\фото\DSCN644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5936" y="3088705"/>
            <a:ext cx="5207411" cy="376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 descr="C:\Users\Пользователь\Desktop\ГЕЛЕНДЖИК 2023\ТУРСЛЕТЫ\фото\DSC_113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13828"/>
            <a:ext cx="6133811" cy="408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4375563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1606920"/>
      </p:ext>
    </p:extLst>
  </p:cSld>
  <p:clrMapOvr>
    <a:masterClrMapping/>
  </p:clrMapOvr>
  <p:transition spd="slow">
    <p:fade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861916" y="-171401"/>
            <a:ext cx="1117114" cy="1512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Пользователь\Desktop\ГЕЛЕНДЖИК 2023\ТУРСЛЕТЫ\фото\DSCN65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78397"/>
            <a:ext cx="5709338" cy="428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2" descr="C:\Users\Пользователь\Desktop\ГЕЛЕНДЖИК 2023\ТУРСЛЕТЫ\фото\DSCN651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24223" y="2921189"/>
            <a:ext cx="5319777" cy="398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3425" y="4360799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1606920"/>
      </p:ext>
    </p:extLst>
  </p:cSld>
  <p:clrMapOvr>
    <a:masterClrMapping/>
  </p:clrMapOvr>
  <p:transition spd="slow">
    <p:fade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10520" y="-171403"/>
            <a:ext cx="1170311" cy="158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Пользователь\Desktop\ГЕЛЕНДЖИК 2023\ТУРСЛЕТЫ\фото\R_1NXymrRD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21" y="-171403"/>
            <a:ext cx="6158098" cy="4741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 descr="C:\Users\Пользователь\Desktop\ГЕЛЕНДЖИК 2023\ТУРСЛЕТЫ\фото\IMG-20220821-WA003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33361" y="2934816"/>
            <a:ext cx="5113728" cy="383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4" y="4527454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1606920"/>
      </p:ext>
    </p:extLst>
  </p:cSld>
  <p:clrMapOvr>
    <a:masterClrMapping/>
  </p:clrMapOvr>
  <p:transition spd="slow">
    <p:fade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20179" y="-83751"/>
            <a:ext cx="1316688" cy="1782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2" name="Picture 2" descr="C:\Users\Пользователь\Desktop\ГЕЛЕНДЖИК 2023\ТУРСЛЕТЫ\фото\0a3162b7-192b-4d65-8a14-6b2087e8fb8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58" y="285686"/>
            <a:ext cx="4620211" cy="616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Documents and Settings\Пользовватель\Рабочий стол\турслет 2013\2012\SAM_1067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47121" y="1589518"/>
            <a:ext cx="5256904" cy="5268482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1" name="Рисунок 10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9025" y="4671966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1606920"/>
      </p:ext>
    </p:extLst>
  </p:cSld>
  <p:clrMapOvr>
    <a:masterClrMapping/>
  </p:clrMapOvr>
  <p:transition spd="slow">
    <p:fade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" y="-56353"/>
            <a:ext cx="9143957" cy="691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86346" y="188640"/>
            <a:ext cx="10261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" y="3105835"/>
            <a:ext cx="41399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34520" y="2139440"/>
            <a:ext cx="6084126" cy="4718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Users\Пользователь\Desktop\ГЕЛЕНДЖИК 2023\ТУРСЛЕТЫ\фото\баннер турслет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643" y="-82621"/>
            <a:ext cx="4399341" cy="359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4299861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3222473"/>
      </p:ext>
    </p:extLst>
  </p:cSld>
  <p:clrMapOvr>
    <a:masterClrMapping/>
  </p:clrMapOvr>
  <p:transition spd="slow">
    <p:fade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37" y="-61338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861916" y="-171401"/>
            <a:ext cx="1276702" cy="172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47050" y="55825"/>
            <a:ext cx="4784603" cy="4891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C:\Documents and Settings\Пользовватель\Рабочий стол\турслет 2013\2011\DSC00482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59639" y="2678686"/>
            <a:ext cx="5095409" cy="2974011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1" name="Рисунок 10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85987" y="4915351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1606920"/>
      </p:ext>
    </p:extLst>
  </p:cSld>
  <p:clrMapOvr>
    <a:masterClrMapping/>
  </p:clrMapOvr>
  <p:transition spd="slow">
    <p:fade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2536" y="85732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C:\Users\Пользователь\Desktop\ГЕЛЕНДЖИК 2023\ТУРСЛЕТЫ\фото\IMG_20180907_1311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6269" y="866492"/>
            <a:ext cx="5029752" cy="3772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Пользователь\Desktop\ГЕЛЕНДЖИК 2023\ТУРСЛЕТЫ\фото\IMG_20210820_100103+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46311" y="866492"/>
            <a:ext cx="4493631" cy="599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861916" y="-171401"/>
            <a:ext cx="1223506" cy="165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3269" y="4797152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1606920"/>
      </p:ext>
    </p:extLst>
  </p:cSld>
  <p:clrMapOvr>
    <a:masterClrMapping/>
  </p:clrMapOvr>
  <p:transition spd="slow">
    <p:fade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861916" y="-171401"/>
            <a:ext cx="1223506" cy="165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Documents and Settings\Пользовватель\Рабочий стол\турслет 2013\2011\DSCN175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244" y="-171401"/>
            <a:ext cx="6584776" cy="5364596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3794" name="Picture 2" descr="C:\Users\Пользователь\Desktop\ГЕЛЕНДЖИК 2023\ТУРСЛЕТЫ\фото\IMG-20210821-WA013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23928" y="3402889"/>
            <a:ext cx="5161494" cy="3455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28957" y="4797152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1606920"/>
      </p:ext>
    </p:extLst>
  </p:cSld>
  <p:clrMapOvr>
    <a:masterClrMapping/>
  </p:clrMapOvr>
  <p:transition spd="slow">
    <p:fade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0508" y="-71303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C:\Users\Пользователь\Desktop\ГЕЛЕНДЖИК 2023\ТУРСЛЕТЫ\фото\IMG-20190910-WA00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2516" y="-71303"/>
            <a:ext cx="5674636" cy="3702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8079767" y="0"/>
            <a:ext cx="996886" cy="134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Пользователь\Desktop\ГЕЛЕНДЖИК 2023\ТУРСЛЕТЫ\фото\86b23df5-264f-49b6-b4c2-8354a6e1555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36586" y="2490733"/>
            <a:ext cx="5473738" cy="410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3771854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1606920"/>
      </p:ext>
    </p:extLst>
  </p:cSld>
  <p:clrMapOvr>
    <a:masterClrMapping/>
  </p:clrMapOvr>
  <p:transition spd="slow">
    <p:fade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Пользователь\Desktop\ГЕЛЕНДЖИК 2023\ТУРСЛЕТЫ\фото\de5f260f-567f-4ec7-af8f-83c812679da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46645" y="0"/>
            <a:ext cx="4642690" cy="687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8152956" y="104914"/>
            <a:ext cx="850508" cy="115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Пользователь\Desktop\ФИЛЬМ 2022 ТУРСЛЕТ\фото\IMG-20220820-WA0130+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3270927"/>
            <a:ext cx="4800061" cy="3602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8" name="Picture 2" descr="C:\Users\Пользователь\Desktop\ГЕЛЕНДЖИК 2023\ТУРСЛЕТЫ\фото\8612bf6d-8eb6-4140-9de3-d308d072339b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458" y="121408"/>
            <a:ext cx="5502402" cy="4126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https://prof.as/image/SQR_ZOJ.pn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40006" y="4964353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1606920"/>
      </p:ext>
    </p:extLst>
  </p:cSld>
  <p:clrMapOvr>
    <a:masterClrMapping/>
  </p:clrMapOvr>
  <p:transition spd="slow">
    <p:fade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6" name="Picture 2" descr="C:\Users\Пользователь\Desktop\ГЕЛЕНДЖИК 2023\ТУРСЛЕТЫ\фото\16297884200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609928"/>
            <a:ext cx="441649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Documents and Settings\Пользовватель\Рабочий стол\турслет 2013\2013\ДОУ №7\SDC1513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11960" y="179661"/>
            <a:ext cx="4788297" cy="6345683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519724" y="-3145"/>
            <a:ext cx="1117114" cy="1512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7657" y="4964353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8449215"/>
      </p:ext>
    </p:extLst>
  </p:cSld>
  <p:clrMapOvr>
    <a:masterClrMapping/>
  </p:clrMapOvr>
  <p:transition spd="slow">
    <p:fade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27656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50936" y="-171400"/>
            <a:ext cx="1329896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Пользователь\Desktop\ГЕЛЕНДЖИК 2023\ТУРСЛЕТЫ\фото\6c06e261-8a48-4da6-b081-b0e9a72f278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63641" y="2322390"/>
            <a:ext cx="6060105" cy="453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0" name="Picture 2" descr="C:\Users\Пользователь\Desktop\ГЕЛЕНДЖИК 2023\ТУРСЛЕТЫ\фото\P101012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3976" y="132634"/>
            <a:ext cx="5091908" cy="381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1303" y="4282731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8449215"/>
      </p:ext>
    </p:extLst>
  </p:cSld>
  <p:clrMapOvr>
    <a:masterClrMapping/>
  </p:clrMapOvr>
  <p:transition spd="slow">
    <p:fade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1701" y="-27656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4293096"/>
            <a:ext cx="7318578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СПАСИБО ЗА ВНИМАНИЕ !</a:t>
            </a: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72978" y="743979"/>
            <a:ext cx="1993772" cy="269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Documents and Settings\Пользовватель\Рабочий стол\турслет 2013\2013\управ обр\SAM_0833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332656"/>
            <a:ext cx="6292037" cy="4201516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1" name="Рисунок 10" descr="https://prof.as/image/SQR_ZOJ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3284" y="4671966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8243807"/>
      </p:ext>
    </p:extLst>
  </p:cSld>
  <p:clrMapOvr>
    <a:masterClrMapping/>
  </p:clrMapOvr>
  <p:transition spd="slow">
    <p:fade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5396"/>
            <a:ext cx="9320240" cy="699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adm\Desktop\Прозрачный фон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886" y="-315416"/>
            <a:ext cx="10261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Documents and Settings\Пользовватель\Рабочий стол\турслет 2013\2013\ДОУ №10\IMG_290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23828" y="2520482"/>
            <a:ext cx="6120172" cy="433751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6" name="Picture 1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56795"/>
            <a:ext cx="5400600" cy="3744416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7" name="Рисунок 6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4329112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4429268"/>
      </p:ext>
    </p:extLst>
  </p:cSld>
  <p:clrMapOvr>
    <a:masterClrMapping/>
  </p:clrMapOvr>
  <p:transition spd="slow">
    <p:fade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32213"/>
            <a:ext cx="9320240" cy="699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adm\Desktop\Прозрачный фон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886" y="-315416"/>
            <a:ext cx="10261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Пользователь\Desktop\ФИЛЬМ 2022 ТУРСЛЕТ\Новая папка (3)\01a16894-93f2-4d0c-a131-616f2bf3e7c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1327" y="1588840"/>
            <a:ext cx="7008779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Пользователь\Desktop\ГЕЛЕНДЖИК 2023\ТУРСЛЕТЫ\фото\DSCN657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4680520" cy="35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5886" y="4217132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4429268"/>
      </p:ext>
    </p:extLst>
  </p:cSld>
  <p:clrMapOvr>
    <a:masterClrMapping/>
  </p:clrMapOvr>
  <p:transition spd="slow">
    <p:fad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75101" y="-171401"/>
            <a:ext cx="1117114" cy="1512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Пользователь\Desktop\ГЕЛЕНДЖИК 2023\ТУРСЛЕТЫ\фото\d1226d30-3493-43a8-b24d-97ff0523aa3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43165" y="3253029"/>
            <a:ext cx="7155618" cy="3553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Пользователь\Desktop\ГЕЛЕНДЖИК 2023\ТУРСЛЕТЫ\фото\1b463488-6650-44a6-89cf-c3b798b132a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88942"/>
            <a:ext cx="5435860" cy="338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2490" y="4356629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9082115"/>
      </p:ext>
    </p:extLst>
  </p:cSld>
  <p:clrMapOvr>
    <a:masterClrMapping/>
  </p:clrMapOvr>
  <p:transition spd="slow">
    <p:fade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Пользователь\Desktop\ГЕЛЕНДЖИК 2023\ТУРСЛЕТЫ\фото\68e6a141-395c-4386-844e-235a56a658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55897"/>
            <a:ext cx="4690068" cy="6253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Пользователь\Desktop\ГЕЛЕНДЖИК 2023\ТУРСЛЕТЫ\фото\319e5f5a-e9a2-4127-b4e1-366dfc796ba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5740" y="614974"/>
            <a:ext cx="4669294" cy="6225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96336" y="-285127"/>
            <a:ext cx="1329897" cy="1800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8905" y="5572079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9082115"/>
      </p:ext>
    </p:extLst>
  </p:cSld>
  <p:clrMapOvr>
    <a:masterClrMapping/>
  </p:clrMapOvr>
  <p:transition spd="slow">
    <p:fade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832" y="50900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-56997"/>
            <a:ext cx="1170310" cy="1584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Пользователь\Desktop\ГЕЛЕНДЖИК 2023\ТУРСЛЕТЫ\фото\2021-08-29 17-56-36 (129)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706" y="1988840"/>
            <a:ext cx="4898167" cy="367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Пользователь\Desktop\ГЕЛЕНДЖИК 2023\ТУРСЛЕТЫ\фото\5562c04b-57f7-4db4-9d76-eec4f423e78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19464" y="50900"/>
            <a:ext cx="4824536" cy="678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00391" y="4762353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9082115"/>
      </p:ext>
    </p:extLst>
  </p:cSld>
  <p:clrMapOvr>
    <a:masterClrMapping/>
  </p:clrMapOvr>
  <p:transition spd="slow">
    <p:fade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4" y="0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0621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619009" y="-171401"/>
            <a:ext cx="1595877" cy="2160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8" descr="P925002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1880" y="2564904"/>
            <a:ext cx="5652121" cy="4230291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5362" name="Picture 2" descr="C:\Users\Пользователь\Desktop\ГЕЛЕНДЖИК 2023\ТУРСЛЕТЫ\фото\DSC_128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"/>
            <a:ext cx="583264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640" y="4356629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9082115"/>
      </p:ext>
    </p:extLst>
  </p:cSld>
  <p:clrMapOvr>
    <a:masterClrMapping/>
  </p:clrMapOvr>
  <p:transition spd="slow">
    <p:fade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User\Desktop\38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832" y="179661"/>
            <a:ext cx="9180832" cy="688565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179661"/>
            <a:ext cx="9144001" cy="16004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en-US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44" y="1988840"/>
            <a:ext cx="7975566" cy="20621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8260" y="2780928"/>
            <a:ext cx="801242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" y="5572079"/>
            <a:ext cx="9180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Users\Пользователь\Desktop\ГЕЛЕНДЖИК 2023\ТУРСЛЕТЫ\фото\3d88ac52-d2fb-4f4b-9369-6c665ee64a6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24470" y="1008224"/>
            <a:ext cx="4443459" cy="6085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5960" y="41310"/>
            <a:ext cx="6202136" cy="6116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C:\Users\adm\Desktop\Прозрачный фон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09610" y="-99392"/>
            <a:ext cx="1263492" cy="171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prof.as/image/SQR_ZOJ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5363062"/>
            <a:ext cx="1590675" cy="1800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9082115"/>
      </p:ext>
    </p:extLst>
  </p:cSld>
  <p:clrMapOvr>
    <a:masterClrMapping/>
  </p:clrMapOvr>
  <p:transition spd="slow">
    <p:fade/>
  </p:transition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r="http://schemas.openxmlformats.org/officeDocument/2006/relationships" xmlns:a="http://schemas.openxmlformats.org/drawingml/2006/main" name="Аптека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Аптека">
      <a:majorFont>
        <a:latin typeface="Book Antiqua"/>
        <a:ea typeface="Arial"/>
        <a:cs typeface="Arial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Arial"/>
        <a:cs typeface="Arial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Apex</Template>
  <Company/>
  <PresentationFormat>On-screen Show (4:3)</PresentationFormat>
  <Paragraphs>32</Paragraphs>
  <Slides>27</Slides>
  <Notes>0</Notes>
  <TotalTime>3908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4">
      <vt:lpstr>Arial</vt:lpstr>
      <vt:lpstr>Book Antiqua</vt:lpstr>
      <vt:lpstr>Century Gothic</vt:lpstr>
      <vt:lpstr>Calibri Light</vt:lpstr>
      <vt:lpstr>Calibri</vt:lpstr>
      <vt:lpstr>Times New Roman</vt:lpstr>
      <vt:lpstr>Аптека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Презентация PowerPoint</dc:title>
  <dc:creator>User</dc:creator>
  <cp:lastModifiedBy>Пользователь</cp:lastModifiedBy>
  <cp:revision>441</cp:revision>
  <dcterms:created xsi:type="dcterms:W3CDTF">2014-04-11T11:46:44Z</dcterms:created>
  <dcterms:modified xsi:type="dcterms:W3CDTF">2024-04-16T06:33:09Z</dcterms:modified>
</cp:coreProperties>
</file>