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2" r:id="rId2"/>
    <p:sldId id="266" r:id="rId3"/>
    <p:sldId id="265" r:id="rId4"/>
    <p:sldId id="264" r:id="rId5"/>
    <p:sldId id="267" r:id="rId6"/>
    <p:sldId id="268" r:id="rId7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CF1AB2-1976-4502-BF36-3FF5EA218861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706" autoAdjust="0"/>
  </p:normalViewPr>
  <p:slideViewPr>
    <p:cSldViewPr snapToGrid="0">
      <p:cViewPr varScale="1">
        <p:scale>
          <a:sx n="82" d="100"/>
          <a:sy n="82" d="100"/>
        </p:scale>
        <p:origin x="720" y="9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8" d="100"/>
          <a:sy n="88" d="100"/>
        </p:scale>
        <p:origin x="307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A0C136-9189-4786-9F55-220361B890B8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</dgm:pt>
    <dgm:pt modelId="{605AB758-030F-4E27-B9AB-26D3F26D0D59}">
      <dgm:prSet phldrT="[Текст]"/>
      <dgm:spPr/>
      <dgm:t>
        <a:bodyPr/>
        <a:lstStyle/>
        <a:p>
          <a:r>
            <a:rPr lang="ru-RU" b="1" dirty="0" err="1">
              <a:solidFill>
                <a:schemeClr val="tx2"/>
              </a:solidFill>
            </a:rPr>
            <a:t>ВездеХод</a:t>
          </a:r>
          <a:endParaRPr lang="ru-RU" b="1" dirty="0">
            <a:solidFill>
              <a:schemeClr val="tx2"/>
            </a:solidFill>
          </a:endParaRPr>
        </a:p>
      </dgm:t>
    </dgm:pt>
    <dgm:pt modelId="{860E4279-9765-4E9F-8C90-47D335553B44}" type="parTrans" cxnId="{A20ECEFF-241A-47BA-B22C-F4F84A71206C}">
      <dgm:prSet/>
      <dgm:spPr/>
      <dgm:t>
        <a:bodyPr/>
        <a:lstStyle/>
        <a:p>
          <a:endParaRPr lang="ru-RU"/>
        </a:p>
      </dgm:t>
    </dgm:pt>
    <dgm:pt modelId="{14EBD8B8-7D36-41B3-B2D1-001627CF5F35}" type="sibTrans" cxnId="{A20ECEFF-241A-47BA-B22C-F4F84A71206C}">
      <dgm:prSet/>
      <dgm:spPr/>
      <dgm:t>
        <a:bodyPr/>
        <a:lstStyle/>
        <a:p>
          <a:endParaRPr lang="ru-RU"/>
        </a:p>
      </dgm:t>
    </dgm:pt>
    <dgm:pt modelId="{4266A17A-140D-4002-944B-56B4F4F5EDB4}">
      <dgm:prSet phldrT="[Текст]"/>
      <dgm:spPr/>
      <dgm:t>
        <a:bodyPr/>
        <a:lstStyle/>
        <a:p>
          <a:r>
            <a:rPr lang="ru-RU" b="1" i="0" dirty="0">
              <a:solidFill>
                <a:schemeClr val="tx2"/>
              </a:solidFill>
            </a:rPr>
            <a:t>Бегущий экскурсовод</a:t>
          </a:r>
        </a:p>
      </dgm:t>
    </dgm:pt>
    <dgm:pt modelId="{BF7BC8B4-78B1-4109-BEF4-54D15D579E19}" type="parTrans" cxnId="{34B21630-C512-4CA7-8318-00DA00255D8F}">
      <dgm:prSet/>
      <dgm:spPr/>
      <dgm:t>
        <a:bodyPr/>
        <a:lstStyle/>
        <a:p>
          <a:endParaRPr lang="ru-RU"/>
        </a:p>
      </dgm:t>
    </dgm:pt>
    <dgm:pt modelId="{DEBE1E22-C24E-4DE9-AEF6-9A3414D367F9}" type="sibTrans" cxnId="{34B21630-C512-4CA7-8318-00DA00255D8F}">
      <dgm:prSet/>
      <dgm:spPr/>
      <dgm:t>
        <a:bodyPr/>
        <a:lstStyle/>
        <a:p>
          <a:endParaRPr lang="ru-RU"/>
        </a:p>
      </dgm:t>
    </dgm:pt>
    <dgm:pt modelId="{74ECD27F-5563-44F7-B31E-0AA9640957BC}">
      <dgm:prSet phldrT="[Текст]"/>
      <dgm:spPr/>
      <dgm:t>
        <a:bodyPr/>
        <a:lstStyle/>
        <a:p>
          <a:r>
            <a:rPr lang="ru-RU" b="1" dirty="0">
              <a:solidFill>
                <a:schemeClr val="tx2"/>
              </a:solidFill>
            </a:rPr>
            <a:t>Лыжные стрелы</a:t>
          </a:r>
        </a:p>
      </dgm:t>
    </dgm:pt>
    <dgm:pt modelId="{C6800A50-6FC6-4E6A-B43A-7E9607F525EE}" type="parTrans" cxnId="{80B4911A-4E14-4B73-AD6F-C78479CF3BFA}">
      <dgm:prSet/>
      <dgm:spPr/>
      <dgm:t>
        <a:bodyPr/>
        <a:lstStyle/>
        <a:p>
          <a:endParaRPr lang="ru-RU"/>
        </a:p>
      </dgm:t>
    </dgm:pt>
    <dgm:pt modelId="{C66B2848-194B-4EC5-9BB6-7FEAD419F037}" type="sibTrans" cxnId="{80B4911A-4E14-4B73-AD6F-C78479CF3BFA}">
      <dgm:prSet/>
      <dgm:spPr/>
      <dgm:t>
        <a:bodyPr/>
        <a:lstStyle/>
        <a:p>
          <a:endParaRPr lang="ru-RU"/>
        </a:p>
      </dgm:t>
    </dgm:pt>
    <dgm:pt modelId="{82C279C0-AE3E-4560-A35F-A210CD1432D3}">
      <dgm:prSet phldrT="[Текст]"/>
      <dgm:spPr/>
      <dgm:t>
        <a:bodyPr/>
        <a:lstStyle/>
        <a:p>
          <a:r>
            <a:rPr lang="ru-RU" b="1" dirty="0">
              <a:solidFill>
                <a:schemeClr val="tx2"/>
              </a:solidFill>
            </a:rPr>
            <a:t>Психологические тренинги и консультации</a:t>
          </a:r>
        </a:p>
      </dgm:t>
    </dgm:pt>
    <dgm:pt modelId="{B8F5A193-C3EF-45F2-AA68-90803A447378}" type="parTrans" cxnId="{A1F1C0C8-C56C-4AEF-A347-20185AFEC79D}">
      <dgm:prSet/>
      <dgm:spPr/>
      <dgm:t>
        <a:bodyPr/>
        <a:lstStyle/>
        <a:p>
          <a:endParaRPr lang="ru-RU"/>
        </a:p>
      </dgm:t>
    </dgm:pt>
    <dgm:pt modelId="{D76E9275-DA9D-4623-BF1B-7285034D201A}" type="sibTrans" cxnId="{A1F1C0C8-C56C-4AEF-A347-20185AFEC79D}">
      <dgm:prSet/>
      <dgm:spPr/>
      <dgm:t>
        <a:bodyPr/>
        <a:lstStyle/>
        <a:p>
          <a:endParaRPr lang="ru-RU"/>
        </a:p>
      </dgm:t>
    </dgm:pt>
    <dgm:pt modelId="{A66A9ED9-0E5F-453D-A569-47A12AF44A93}" type="pres">
      <dgm:prSet presAssocID="{1EA0C136-9189-4786-9F55-220361B890B8}" presName="Name0" presStyleCnt="0">
        <dgm:presLayoutVars>
          <dgm:chMax/>
          <dgm:chPref/>
          <dgm:dir/>
        </dgm:presLayoutVars>
      </dgm:prSet>
      <dgm:spPr/>
    </dgm:pt>
    <dgm:pt modelId="{6CCAE17C-371D-4537-B786-8C4D36C0306D}" type="pres">
      <dgm:prSet presAssocID="{605AB758-030F-4E27-B9AB-26D3F26D0D59}" presName="parenttextcomposite" presStyleCnt="0"/>
      <dgm:spPr/>
    </dgm:pt>
    <dgm:pt modelId="{106908E0-54F5-40D5-B9D5-C3A22449C881}" type="pres">
      <dgm:prSet presAssocID="{605AB758-030F-4E27-B9AB-26D3F26D0D59}" presName="parenttext" presStyleLbl="revTx" presStyleIdx="0" presStyleCnt="4">
        <dgm:presLayoutVars>
          <dgm:chMax/>
          <dgm:chPref val="2"/>
          <dgm:bulletEnabled val="1"/>
        </dgm:presLayoutVars>
      </dgm:prSet>
      <dgm:spPr/>
    </dgm:pt>
    <dgm:pt modelId="{DD3A8FD9-CD99-4146-AD4B-F6D617F8BAB0}" type="pres">
      <dgm:prSet presAssocID="{605AB758-030F-4E27-B9AB-26D3F26D0D59}" presName="parallelogramComposite" presStyleCnt="0"/>
      <dgm:spPr/>
    </dgm:pt>
    <dgm:pt modelId="{5451E596-77CB-49FF-A304-6D91BC5DA265}" type="pres">
      <dgm:prSet presAssocID="{605AB758-030F-4E27-B9AB-26D3F26D0D59}" presName="parallelogram1" presStyleLbl="alignNode1" presStyleIdx="0" presStyleCnt="28"/>
      <dgm:spPr/>
    </dgm:pt>
    <dgm:pt modelId="{3EF2A07B-5CB9-4130-918B-85C638E5BADB}" type="pres">
      <dgm:prSet presAssocID="{605AB758-030F-4E27-B9AB-26D3F26D0D59}" presName="parallelogram2" presStyleLbl="alignNode1" presStyleIdx="1" presStyleCnt="28"/>
      <dgm:spPr/>
    </dgm:pt>
    <dgm:pt modelId="{9D6AC4E8-57CE-45B9-A45F-3913D13C92D0}" type="pres">
      <dgm:prSet presAssocID="{605AB758-030F-4E27-B9AB-26D3F26D0D59}" presName="parallelogram3" presStyleLbl="alignNode1" presStyleIdx="2" presStyleCnt="28"/>
      <dgm:spPr/>
    </dgm:pt>
    <dgm:pt modelId="{84E3E269-BC6B-4981-A3F5-7B55F7B7BB61}" type="pres">
      <dgm:prSet presAssocID="{605AB758-030F-4E27-B9AB-26D3F26D0D59}" presName="parallelogram4" presStyleLbl="alignNode1" presStyleIdx="3" presStyleCnt="28"/>
      <dgm:spPr/>
    </dgm:pt>
    <dgm:pt modelId="{2432F90F-8BC7-4504-916B-ACFC7F2AE1A9}" type="pres">
      <dgm:prSet presAssocID="{605AB758-030F-4E27-B9AB-26D3F26D0D59}" presName="parallelogram5" presStyleLbl="alignNode1" presStyleIdx="4" presStyleCnt="28"/>
      <dgm:spPr/>
    </dgm:pt>
    <dgm:pt modelId="{20742263-70F2-4D18-B444-1028F48BAB1D}" type="pres">
      <dgm:prSet presAssocID="{605AB758-030F-4E27-B9AB-26D3F26D0D59}" presName="parallelogram6" presStyleLbl="alignNode1" presStyleIdx="5" presStyleCnt="28"/>
      <dgm:spPr/>
    </dgm:pt>
    <dgm:pt modelId="{19B2ED3C-AB38-4CC8-A98A-CFD103FCBB69}" type="pres">
      <dgm:prSet presAssocID="{605AB758-030F-4E27-B9AB-26D3F26D0D59}" presName="parallelogram7" presStyleLbl="alignNode1" presStyleIdx="6" presStyleCnt="28"/>
      <dgm:spPr/>
    </dgm:pt>
    <dgm:pt modelId="{54881173-1374-4567-BFA3-909A3CAF52EC}" type="pres">
      <dgm:prSet presAssocID="{14EBD8B8-7D36-41B3-B2D1-001627CF5F35}" presName="sibTrans" presStyleCnt="0"/>
      <dgm:spPr/>
    </dgm:pt>
    <dgm:pt modelId="{6894BEA6-8382-4110-A657-92BB015D0C65}" type="pres">
      <dgm:prSet presAssocID="{4266A17A-140D-4002-944B-56B4F4F5EDB4}" presName="parenttextcomposite" presStyleCnt="0"/>
      <dgm:spPr/>
    </dgm:pt>
    <dgm:pt modelId="{F4777F07-8924-46EA-9941-1C603C98C3B8}" type="pres">
      <dgm:prSet presAssocID="{4266A17A-140D-4002-944B-56B4F4F5EDB4}" presName="parenttext" presStyleLbl="revTx" presStyleIdx="1" presStyleCnt="4">
        <dgm:presLayoutVars>
          <dgm:chMax/>
          <dgm:chPref val="2"/>
          <dgm:bulletEnabled val="1"/>
        </dgm:presLayoutVars>
      </dgm:prSet>
      <dgm:spPr/>
    </dgm:pt>
    <dgm:pt modelId="{AFC266E9-FF9C-4CEA-A10B-BE1AE56C41FE}" type="pres">
      <dgm:prSet presAssocID="{4266A17A-140D-4002-944B-56B4F4F5EDB4}" presName="parallelogramComposite" presStyleCnt="0"/>
      <dgm:spPr/>
    </dgm:pt>
    <dgm:pt modelId="{54D6EE3C-01FD-4B83-9C11-E6F9D508D129}" type="pres">
      <dgm:prSet presAssocID="{4266A17A-140D-4002-944B-56B4F4F5EDB4}" presName="parallelogram1" presStyleLbl="alignNode1" presStyleIdx="7" presStyleCnt="28"/>
      <dgm:spPr/>
    </dgm:pt>
    <dgm:pt modelId="{E0580034-9721-4014-A875-790500095D89}" type="pres">
      <dgm:prSet presAssocID="{4266A17A-140D-4002-944B-56B4F4F5EDB4}" presName="parallelogram2" presStyleLbl="alignNode1" presStyleIdx="8" presStyleCnt="28"/>
      <dgm:spPr/>
    </dgm:pt>
    <dgm:pt modelId="{527A7609-447A-44A3-997E-C0B6325A87C9}" type="pres">
      <dgm:prSet presAssocID="{4266A17A-140D-4002-944B-56B4F4F5EDB4}" presName="parallelogram3" presStyleLbl="alignNode1" presStyleIdx="9" presStyleCnt="28"/>
      <dgm:spPr/>
    </dgm:pt>
    <dgm:pt modelId="{3F06F6CD-68C4-4734-909D-5BDD9C9EBBB0}" type="pres">
      <dgm:prSet presAssocID="{4266A17A-140D-4002-944B-56B4F4F5EDB4}" presName="parallelogram4" presStyleLbl="alignNode1" presStyleIdx="10" presStyleCnt="28"/>
      <dgm:spPr/>
    </dgm:pt>
    <dgm:pt modelId="{AECFDF05-A7B7-419A-8043-DD5D66572F6B}" type="pres">
      <dgm:prSet presAssocID="{4266A17A-140D-4002-944B-56B4F4F5EDB4}" presName="parallelogram5" presStyleLbl="alignNode1" presStyleIdx="11" presStyleCnt="28"/>
      <dgm:spPr/>
    </dgm:pt>
    <dgm:pt modelId="{B564EF76-D25A-4702-8F41-3D74438648BF}" type="pres">
      <dgm:prSet presAssocID="{4266A17A-140D-4002-944B-56B4F4F5EDB4}" presName="parallelogram6" presStyleLbl="alignNode1" presStyleIdx="12" presStyleCnt="28"/>
      <dgm:spPr/>
    </dgm:pt>
    <dgm:pt modelId="{6821E6F1-459D-4CAC-A754-F58F5C5BB3ED}" type="pres">
      <dgm:prSet presAssocID="{4266A17A-140D-4002-944B-56B4F4F5EDB4}" presName="parallelogram7" presStyleLbl="alignNode1" presStyleIdx="13" presStyleCnt="28"/>
      <dgm:spPr/>
    </dgm:pt>
    <dgm:pt modelId="{566409FF-A0D0-428B-8B2B-9F7E2C70A592}" type="pres">
      <dgm:prSet presAssocID="{DEBE1E22-C24E-4DE9-AEF6-9A3414D367F9}" presName="sibTrans" presStyleCnt="0"/>
      <dgm:spPr/>
    </dgm:pt>
    <dgm:pt modelId="{CA875063-A8AE-4E8A-9EE0-851C9AE16B21}" type="pres">
      <dgm:prSet presAssocID="{74ECD27F-5563-44F7-B31E-0AA9640957BC}" presName="parenttextcomposite" presStyleCnt="0"/>
      <dgm:spPr/>
    </dgm:pt>
    <dgm:pt modelId="{32CE6E70-6F48-4424-8597-8445305AFA3E}" type="pres">
      <dgm:prSet presAssocID="{74ECD27F-5563-44F7-B31E-0AA9640957BC}" presName="parenttext" presStyleLbl="revTx" presStyleIdx="2" presStyleCnt="4">
        <dgm:presLayoutVars>
          <dgm:chMax/>
          <dgm:chPref val="2"/>
          <dgm:bulletEnabled val="1"/>
        </dgm:presLayoutVars>
      </dgm:prSet>
      <dgm:spPr/>
    </dgm:pt>
    <dgm:pt modelId="{AC804A37-2C4F-4547-969D-4EF0AB0AE236}" type="pres">
      <dgm:prSet presAssocID="{74ECD27F-5563-44F7-B31E-0AA9640957BC}" presName="parallelogramComposite" presStyleCnt="0"/>
      <dgm:spPr/>
    </dgm:pt>
    <dgm:pt modelId="{1784C17F-0AC4-4746-9282-FF919BD08918}" type="pres">
      <dgm:prSet presAssocID="{74ECD27F-5563-44F7-B31E-0AA9640957BC}" presName="parallelogram1" presStyleLbl="alignNode1" presStyleIdx="14" presStyleCnt="28"/>
      <dgm:spPr/>
    </dgm:pt>
    <dgm:pt modelId="{E890E26C-463B-441E-A5E4-624E9EE1DCEE}" type="pres">
      <dgm:prSet presAssocID="{74ECD27F-5563-44F7-B31E-0AA9640957BC}" presName="parallelogram2" presStyleLbl="alignNode1" presStyleIdx="15" presStyleCnt="28"/>
      <dgm:spPr/>
    </dgm:pt>
    <dgm:pt modelId="{5A20B429-0A03-4002-B6C1-7D79E2F0A247}" type="pres">
      <dgm:prSet presAssocID="{74ECD27F-5563-44F7-B31E-0AA9640957BC}" presName="parallelogram3" presStyleLbl="alignNode1" presStyleIdx="16" presStyleCnt="28"/>
      <dgm:spPr/>
    </dgm:pt>
    <dgm:pt modelId="{350BE118-DED8-4604-85E5-6343C0A00E2E}" type="pres">
      <dgm:prSet presAssocID="{74ECD27F-5563-44F7-B31E-0AA9640957BC}" presName="parallelogram4" presStyleLbl="alignNode1" presStyleIdx="17" presStyleCnt="28"/>
      <dgm:spPr/>
    </dgm:pt>
    <dgm:pt modelId="{4275FA15-F582-4C76-AB78-D1A8B447B3A2}" type="pres">
      <dgm:prSet presAssocID="{74ECD27F-5563-44F7-B31E-0AA9640957BC}" presName="parallelogram5" presStyleLbl="alignNode1" presStyleIdx="18" presStyleCnt="28"/>
      <dgm:spPr/>
    </dgm:pt>
    <dgm:pt modelId="{34CD875E-7AB5-40C6-8847-AA6222AAB9E7}" type="pres">
      <dgm:prSet presAssocID="{74ECD27F-5563-44F7-B31E-0AA9640957BC}" presName="parallelogram6" presStyleLbl="alignNode1" presStyleIdx="19" presStyleCnt="28"/>
      <dgm:spPr/>
    </dgm:pt>
    <dgm:pt modelId="{01616E46-8847-4E08-9A5D-0B3AEA09963F}" type="pres">
      <dgm:prSet presAssocID="{74ECD27F-5563-44F7-B31E-0AA9640957BC}" presName="parallelogram7" presStyleLbl="alignNode1" presStyleIdx="20" presStyleCnt="28"/>
      <dgm:spPr/>
    </dgm:pt>
    <dgm:pt modelId="{894C20A4-5B15-4FB6-A24F-23C16A5E647E}" type="pres">
      <dgm:prSet presAssocID="{C66B2848-194B-4EC5-9BB6-7FEAD419F037}" presName="sibTrans" presStyleCnt="0"/>
      <dgm:spPr/>
    </dgm:pt>
    <dgm:pt modelId="{5EDBCCC1-4947-41CA-823F-8C3059F7D32D}" type="pres">
      <dgm:prSet presAssocID="{82C279C0-AE3E-4560-A35F-A210CD1432D3}" presName="parenttextcomposite" presStyleCnt="0"/>
      <dgm:spPr/>
    </dgm:pt>
    <dgm:pt modelId="{4DD8F932-3F4F-4DE3-9C64-B08FD92F3B49}" type="pres">
      <dgm:prSet presAssocID="{82C279C0-AE3E-4560-A35F-A210CD1432D3}" presName="parenttext" presStyleLbl="revTx" presStyleIdx="3" presStyleCnt="4">
        <dgm:presLayoutVars>
          <dgm:chMax/>
          <dgm:chPref val="2"/>
          <dgm:bulletEnabled val="1"/>
        </dgm:presLayoutVars>
      </dgm:prSet>
      <dgm:spPr/>
    </dgm:pt>
    <dgm:pt modelId="{537CF1AF-4034-41BB-A1D4-E0C80149EFD5}" type="pres">
      <dgm:prSet presAssocID="{82C279C0-AE3E-4560-A35F-A210CD1432D3}" presName="parallelogramComposite" presStyleCnt="0"/>
      <dgm:spPr/>
    </dgm:pt>
    <dgm:pt modelId="{CA922106-D07E-4C41-A7E8-EE17CC34F46F}" type="pres">
      <dgm:prSet presAssocID="{82C279C0-AE3E-4560-A35F-A210CD1432D3}" presName="parallelogram1" presStyleLbl="alignNode1" presStyleIdx="21" presStyleCnt="28"/>
      <dgm:spPr/>
    </dgm:pt>
    <dgm:pt modelId="{9DA0CDFA-96D1-4D47-B378-FBEFA8D6F485}" type="pres">
      <dgm:prSet presAssocID="{82C279C0-AE3E-4560-A35F-A210CD1432D3}" presName="parallelogram2" presStyleLbl="alignNode1" presStyleIdx="22" presStyleCnt="28"/>
      <dgm:spPr/>
    </dgm:pt>
    <dgm:pt modelId="{763E46F2-1D32-4E65-92B1-3853C3CEE306}" type="pres">
      <dgm:prSet presAssocID="{82C279C0-AE3E-4560-A35F-A210CD1432D3}" presName="parallelogram3" presStyleLbl="alignNode1" presStyleIdx="23" presStyleCnt="28"/>
      <dgm:spPr/>
    </dgm:pt>
    <dgm:pt modelId="{BEFAB149-D578-4B5B-8DF9-E14BC0184B73}" type="pres">
      <dgm:prSet presAssocID="{82C279C0-AE3E-4560-A35F-A210CD1432D3}" presName="parallelogram4" presStyleLbl="alignNode1" presStyleIdx="24" presStyleCnt="28"/>
      <dgm:spPr/>
    </dgm:pt>
    <dgm:pt modelId="{C0C584F1-EA26-4C6C-B994-4BA84EBC5F76}" type="pres">
      <dgm:prSet presAssocID="{82C279C0-AE3E-4560-A35F-A210CD1432D3}" presName="parallelogram5" presStyleLbl="alignNode1" presStyleIdx="25" presStyleCnt="28"/>
      <dgm:spPr/>
    </dgm:pt>
    <dgm:pt modelId="{15788A0F-C9BC-4D05-9B1E-F527728661F2}" type="pres">
      <dgm:prSet presAssocID="{82C279C0-AE3E-4560-A35F-A210CD1432D3}" presName="parallelogram6" presStyleLbl="alignNode1" presStyleIdx="26" presStyleCnt="28"/>
      <dgm:spPr/>
    </dgm:pt>
    <dgm:pt modelId="{E56FFD47-9F60-41C1-9E1D-D2123D4B6844}" type="pres">
      <dgm:prSet presAssocID="{82C279C0-AE3E-4560-A35F-A210CD1432D3}" presName="parallelogram7" presStyleLbl="alignNode1" presStyleIdx="27" presStyleCnt="28"/>
      <dgm:spPr/>
    </dgm:pt>
  </dgm:ptLst>
  <dgm:cxnLst>
    <dgm:cxn modelId="{80B4911A-4E14-4B73-AD6F-C78479CF3BFA}" srcId="{1EA0C136-9189-4786-9F55-220361B890B8}" destId="{74ECD27F-5563-44F7-B31E-0AA9640957BC}" srcOrd="2" destOrd="0" parTransId="{C6800A50-6FC6-4E6A-B43A-7E9607F525EE}" sibTransId="{C66B2848-194B-4EC5-9BB6-7FEAD419F037}"/>
    <dgm:cxn modelId="{6EDF381E-3E77-4FCC-B535-E95C7FBC3E26}" type="presOf" srcId="{74ECD27F-5563-44F7-B31E-0AA9640957BC}" destId="{32CE6E70-6F48-4424-8597-8445305AFA3E}" srcOrd="0" destOrd="0" presId="urn:microsoft.com/office/officeart/2008/layout/VerticalAccentList"/>
    <dgm:cxn modelId="{34B21630-C512-4CA7-8318-00DA00255D8F}" srcId="{1EA0C136-9189-4786-9F55-220361B890B8}" destId="{4266A17A-140D-4002-944B-56B4F4F5EDB4}" srcOrd="1" destOrd="0" parTransId="{BF7BC8B4-78B1-4109-BEF4-54D15D579E19}" sibTransId="{DEBE1E22-C24E-4DE9-AEF6-9A3414D367F9}"/>
    <dgm:cxn modelId="{79478647-238C-44FB-A553-ED71D9E19CDF}" type="presOf" srcId="{1EA0C136-9189-4786-9F55-220361B890B8}" destId="{A66A9ED9-0E5F-453D-A569-47A12AF44A93}" srcOrd="0" destOrd="0" presId="urn:microsoft.com/office/officeart/2008/layout/VerticalAccentList"/>
    <dgm:cxn modelId="{5BECA84F-2033-4E13-B6DF-03C3F8578A38}" type="presOf" srcId="{82C279C0-AE3E-4560-A35F-A210CD1432D3}" destId="{4DD8F932-3F4F-4DE3-9C64-B08FD92F3B49}" srcOrd="0" destOrd="0" presId="urn:microsoft.com/office/officeart/2008/layout/VerticalAccentList"/>
    <dgm:cxn modelId="{21B62C70-2713-403C-B97F-C95318C89690}" type="presOf" srcId="{605AB758-030F-4E27-B9AB-26D3F26D0D59}" destId="{106908E0-54F5-40D5-B9D5-C3A22449C881}" srcOrd="0" destOrd="0" presId="urn:microsoft.com/office/officeart/2008/layout/VerticalAccentList"/>
    <dgm:cxn modelId="{14E8D6A0-C06A-46A2-A48E-C24787583D88}" type="presOf" srcId="{4266A17A-140D-4002-944B-56B4F4F5EDB4}" destId="{F4777F07-8924-46EA-9941-1C603C98C3B8}" srcOrd="0" destOrd="0" presId="urn:microsoft.com/office/officeart/2008/layout/VerticalAccentList"/>
    <dgm:cxn modelId="{A1F1C0C8-C56C-4AEF-A347-20185AFEC79D}" srcId="{1EA0C136-9189-4786-9F55-220361B890B8}" destId="{82C279C0-AE3E-4560-A35F-A210CD1432D3}" srcOrd="3" destOrd="0" parTransId="{B8F5A193-C3EF-45F2-AA68-90803A447378}" sibTransId="{D76E9275-DA9D-4623-BF1B-7285034D201A}"/>
    <dgm:cxn modelId="{A20ECEFF-241A-47BA-B22C-F4F84A71206C}" srcId="{1EA0C136-9189-4786-9F55-220361B890B8}" destId="{605AB758-030F-4E27-B9AB-26D3F26D0D59}" srcOrd="0" destOrd="0" parTransId="{860E4279-9765-4E9F-8C90-47D335553B44}" sibTransId="{14EBD8B8-7D36-41B3-B2D1-001627CF5F35}"/>
    <dgm:cxn modelId="{38098F5E-0CCD-46C9-84FF-440FFBB47CEE}" type="presParOf" srcId="{A66A9ED9-0E5F-453D-A569-47A12AF44A93}" destId="{6CCAE17C-371D-4537-B786-8C4D36C0306D}" srcOrd="0" destOrd="0" presId="urn:microsoft.com/office/officeart/2008/layout/VerticalAccentList"/>
    <dgm:cxn modelId="{90A76C92-76C0-4E1D-931D-CC30C7629A2B}" type="presParOf" srcId="{6CCAE17C-371D-4537-B786-8C4D36C0306D}" destId="{106908E0-54F5-40D5-B9D5-C3A22449C881}" srcOrd="0" destOrd="0" presId="urn:microsoft.com/office/officeart/2008/layout/VerticalAccentList"/>
    <dgm:cxn modelId="{E443525A-CFA6-48DA-91E9-511009DD4F4E}" type="presParOf" srcId="{A66A9ED9-0E5F-453D-A569-47A12AF44A93}" destId="{DD3A8FD9-CD99-4146-AD4B-F6D617F8BAB0}" srcOrd="1" destOrd="0" presId="urn:microsoft.com/office/officeart/2008/layout/VerticalAccentList"/>
    <dgm:cxn modelId="{2016BEE4-DF2B-4548-82B4-656EA8656496}" type="presParOf" srcId="{DD3A8FD9-CD99-4146-AD4B-F6D617F8BAB0}" destId="{5451E596-77CB-49FF-A304-6D91BC5DA265}" srcOrd="0" destOrd="0" presId="urn:microsoft.com/office/officeart/2008/layout/VerticalAccentList"/>
    <dgm:cxn modelId="{3966B72A-3A82-4214-95A4-4CC76121B7BA}" type="presParOf" srcId="{DD3A8FD9-CD99-4146-AD4B-F6D617F8BAB0}" destId="{3EF2A07B-5CB9-4130-918B-85C638E5BADB}" srcOrd="1" destOrd="0" presId="urn:microsoft.com/office/officeart/2008/layout/VerticalAccentList"/>
    <dgm:cxn modelId="{7B8A1FAF-9A60-474E-AF2D-C9415E8BD7A2}" type="presParOf" srcId="{DD3A8FD9-CD99-4146-AD4B-F6D617F8BAB0}" destId="{9D6AC4E8-57CE-45B9-A45F-3913D13C92D0}" srcOrd="2" destOrd="0" presId="urn:microsoft.com/office/officeart/2008/layout/VerticalAccentList"/>
    <dgm:cxn modelId="{A191DA7E-91C5-4DA9-919D-CB76BB87AA0F}" type="presParOf" srcId="{DD3A8FD9-CD99-4146-AD4B-F6D617F8BAB0}" destId="{84E3E269-BC6B-4981-A3F5-7B55F7B7BB61}" srcOrd="3" destOrd="0" presId="urn:microsoft.com/office/officeart/2008/layout/VerticalAccentList"/>
    <dgm:cxn modelId="{07AFC106-162A-422E-9054-FB13A67F9201}" type="presParOf" srcId="{DD3A8FD9-CD99-4146-AD4B-F6D617F8BAB0}" destId="{2432F90F-8BC7-4504-916B-ACFC7F2AE1A9}" srcOrd="4" destOrd="0" presId="urn:microsoft.com/office/officeart/2008/layout/VerticalAccentList"/>
    <dgm:cxn modelId="{D6ECDC9F-F334-4050-823C-8B8FB91C3FA7}" type="presParOf" srcId="{DD3A8FD9-CD99-4146-AD4B-F6D617F8BAB0}" destId="{20742263-70F2-4D18-B444-1028F48BAB1D}" srcOrd="5" destOrd="0" presId="urn:microsoft.com/office/officeart/2008/layout/VerticalAccentList"/>
    <dgm:cxn modelId="{3953CFB7-3496-4A3F-B467-DC63C39B0121}" type="presParOf" srcId="{DD3A8FD9-CD99-4146-AD4B-F6D617F8BAB0}" destId="{19B2ED3C-AB38-4CC8-A98A-CFD103FCBB69}" srcOrd="6" destOrd="0" presId="urn:microsoft.com/office/officeart/2008/layout/VerticalAccentList"/>
    <dgm:cxn modelId="{CA70DB9D-FBEB-492C-BE56-39ECDDB1CD22}" type="presParOf" srcId="{A66A9ED9-0E5F-453D-A569-47A12AF44A93}" destId="{54881173-1374-4567-BFA3-909A3CAF52EC}" srcOrd="2" destOrd="0" presId="urn:microsoft.com/office/officeart/2008/layout/VerticalAccentList"/>
    <dgm:cxn modelId="{46283A62-72FF-4035-A326-B05988DD006B}" type="presParOf" srcId="{A66A9ED9-0E5F-453D-A569-47A12AF44A93}" destId="{6894BEA6-8382-4110-A657-92BB015D0C65}" srcOrd="3" destOrd="0" presId="urn:microsoft.com/office/officeart/2008/layout/VerticalAccentList"/>
    <dgm:cxn modelId="{CE3226A9-FE22-48D6-AF68-AE0B3DD8B3A8}" type="presParOf" srcId="{6894BEA6-8382-4110-A657-92BB015D0C65}" destId="{F4777F07-8924-46EA-9941-1C603C98C3B8}" srcOrd="0" destOrd="0" presId="urn:microsoft.com/office/officeart/2008/layout/VerticalAccentList"/>
    <dgm:cxn modelId="{5D8E2456-D7C2-4627-8C19-5044C5346F08}" type="presParOf" srcId="{A66A9ED9-0E5F-453D-A569-47A12AF44A93}" destId="{AFC266E9-FF9C-4CEA-A10B-BE1AE56C41FE}" srcOrd="4" destOrd="0" presId="urn:microsoft.com/office/officeart/2008/layout/VerticalAccentList"/>
    <dgm:cxn modelId="{0BB8D53E-23F9-45C0-9D9A-8F029A53EE82}" type="presParOf" srcId="{AFC266E9-FF9C-4CEA-A10B-BE1AE56C41FE}" destId="{54D6EE3C-01FD-4B83-9C11-E6F9D508D129}" srcOrd="0" destOrd="0" presId="urn:microsoft.com/office/officeart/2008/layout/VerticalAccentList"/>
    <dgm:cxn modelId="{A64FE437-CE03-44A3-82EE-832773D58100}" type="presParOf" srcId="{AFC266E9-FF9C-4CEA-A10B-BE1AE56C41FE}" destId="{E0580034-9721-4014-A875-790500095D89}" srcOrd="1" destOrd="0" presId="urn:microsoft.com/office/officeart/2008/layout/VerticalAccentList"/>
    <dgm:cxn modelId="{D9ADB06A-04E6-4CD4-8422-0F7C16A67332}" type="presParOf" srcId="{AFC266E9-FF9C-4CEA-A10B-BE1AE56C41FE}" destId="{527A7609-447A-44A3-997E-C0B6325A87C9}" srcOrd="2" destOrd="0" presId="urn:microsoft.com/office/officeart/2008/layout/VerticalAccentList"/>
    <dgm:cxn modelId="{1DD6195A-87D6-4177-91E4-89CA754DCA62}" type="presParOf" srcId="{AFC266E9-FF9C-4CEA-A10B-BE1AE56C41FE}" destId="{3F06F6CD-68C4-4734-909D-5BDD9C9EBBB0}" srcOrd="3" destOrd="0" presId="urn:microsoft.com/office/officeart/2008/layout/VerticalAccentList"/>
    <dgm:cxn modelId="{19508CCF-B5FF-4B55-8C59-1CC2F4A50E7B}" type="presParOf" srcId="{AFC266E9-FF9C-4CEA-A10B-BE1AE56C41FE}" destId="{AECFDF05-A7B7-419A-8043-DD5D66572F6B}" srcOrd="4" destOrd="0" presId="urn:microsoft.com/office/officeart/2008/layout/VerticalAccentList"/>
    <dgm:cxn modelId="{E783FFED-D84F-492F-8CA0-03CFA8CFB96C}" type="presParOf" srcId="{AFC266E9-FF9C-4CEA-A10B-BE1AE56C41FE}" destId="{B564EF76-D25A-4702-8F41-3D74438648BF}" srcOrd="5" destOrd="0" presId="urn:microsoft.com/office/officeart/2008/layout/VerticalAccentList"/>
    <dgm:cxn modelId="{FEFB0B16-EE88-4DB6-8576-AAC6E90F058B}" type="presParOf" srcId="{AFC266E9-FF9C-4CEA-A10B-BE1AE56C41FE}" destId="{6821E6F1-459D-4CAC-A754-F58F5C5BB3ED}" srcOrd="6" destOrd="0" presId="urn:microsoft.com/office/officeart/2008/layout/VerticalAccentList"/>
    <dgm:cxn modelId="{9C479C5A-649A-4E7C-8369-68DF18D529C6}" type="presParOf" srcId="{A66A9ED9-0E5F-453D-A569-47A12AF44A93}" destId="{566409FF-A0D0-428B-8B2B-9F7E2C70A592}" srcOrd="5" destOrd="0" presId="urn:microsoft.com/office/officeart/2008/layout/VerticalAccentList"/>
    <dgm:cxn modelId="{A1BB4C19-3A3F-42BA-A273-1BDB4DEF0FDD}" type="presParOf" srcId="{A66A9ED9-0E5F-453D-A569-47A12AF44A93}" destId="{CA875063-A8AE-4E8A-9EE0-851C9AE16B21}" srcOrd="6" destOrd="0" presId="urn:microsoft.com/office/officeart/2008/layout/VerticalAccentList"/>
    <dgm:cxn modelId="{82B220AA-07E8-49B4-B49D-004C51F7A3C4}" type="presParOf" srcId="{CA875063-A8AE-4E8A-9EE0-851C9AE16B21}" destId="{32CE6E70-6F48-4424-8597-8445305AFA3E}" srcOrd="0" destOrd="0" presId="urn:microsoft.com/office/officeart/2008/layout/VerticalAccentList"/>
    <dgm:cxn modelId="{B94C72E9-FA0E-42F9-901F-71BB35CAFD19}" type="presParOf" srcId="{A66A9ED9-0E5F-453D-A569-47A12AF44A93}" destId="{AC804A37-2C4F-4547-969D-4EF0AB0AE236}" srcOrd="7" destOrd="0" presId="urn:microsoft.com/office/officeart/2008/layout/VerticalAccentList"/>
    <dgm:cxn modelId="{8C46DC9D-EFE6-4C07-B106-D521325CEAD9}" type="presParOf" srcId="{AC804A37-2C4F-4547-969D-4EF0AB0AE236}" destId="{1784C17F-0AC4-4746-9282-FF919BD08918}" srcOrd="0" destOrd="0" presId="urn:microsoft.com/office/officeart/2008/layout/VerticalAccentList"/>
    <dgm:cxn modelId="{BD1B1F05-4F4C-4F5B-9453-88C15D6AF4FE}" type="presParOf" srcId="{AC804A37-2C4F-4547-969D-4EF0AB0AE236}" destId="{E890E26C-463B-441E-A5E4-624E9EE1DCEE}" srcOrd="1" destOrd="0" presId="urn:microsoft.com/office/officeart/2008/layout/VerticalAccentList"/>
    <dgm:cxn modelId="{3B12CF54-553E-4625-ADDF-82C569377AC3}" type="presParOf" srcId="{AC804A37-2C4F-4547-969D-4EF0AB0AE236}" destId="{5A20B429-0A03-4002-B6C1-7D79E2F0A247}" srcOrd="2" destOrd="0" presId="urn:microsoft.com/office/officeart/2008/layout/VerticalAccentList"/>
    <dgm:cxn modelId="{18F87637-9EEE-40CA-B80A-E7EEAC6152D3}" type="presParOf" srcId="{AC804A37-2C4F-4547-969D-4EF0AB0AE236}" destId="{350BE118-DED8-4604-85E5-6343C0A00E2E}" srcOrd="3" destOrd="0" presId="urn:microsoft.com/office/officeart/2008/layout/VerticalAccentList"/>
    <dgm:cxn modelId="{0E081601-6BDF-4093-BF47-A44C76EA5E7B}" type="presParOf" srcId="{AC804A37-2C4F-4547-969D-4EF0AB0AE236}" destId="{4275FA15-F582-4C76-AB78-D1A8B447B3A2}" srcOrd="4" destOrd="0" presId="urn:microsoft.com/office/officeart/2008/layout/VerticalAccentList"/>
    <dgm:cxn modelId="{03C65393-9C93-45DA-A0C8-A20D1DC4E4A0}" type="presParOf" srcId="{AC804A37-2C4F-4547-969D-4EF0AB0AE236}" destId="{34CD875E-7AB5-40C6-8847-AA6222AAB9E7}" srcOrd="5" destOrd="0" presId="urn:microsoft.com/office/officeart/2008/layout/VerticalAccentList"/>
    <dgm:cxn modelId="{779C96A4-72A6-4F6C-9749-E1A18D9616D8}" type="presParOf" srcId="{AC804A37-2C4F-4547-969D-4EF0AB0AE236}" destId="{01616E46-8847-4E08-9A5D-0B3AEA09963F}" srcOrd="6" destOrd="0" presId="urn:microsoft.com/office/officeart/2008/layout/VerticalAccentList"/>
    <dgm:cxn modelId="{9BE0C853-2268-43CB-B7A3-D55FD50D9FFD}" type="presParOf" srcId="{A66A9ED9-0E5F-453D-A569-47A12AF44A93}" destId="{894C20A4-5B15-4FB6-A24F-23C16A5E647E}" srcOrd="8" destOrd="0" presId="urn:microsoft.com/office/officeart/2008/layout/VerticalAccentList"/>
    <dgm:cxn modelId="{337315E2-D63B-4D0B-8C2F-C04E6FD63BB2}" type="presParOf" srcId="{A66A9ED9-0E5F-453D-A569-47A12AF44A93}" destId="{5EDBCCC1-4947-41CA-823F-8C3059F7D32D}" srcOrd="9" destOrd="0" presId="urn:microsoft.com/office/officeart/2008/layout/VerticalAccentList"/>
    <dgm:cxn modelId="{F8C24D28-FCDF-4022-8159-B3C3E2FC23A4}" type="presParOf" srcId="{5EDBCCC1-4947-41CA-823F-8C3059F7D32D}" destId="{4DD8F932-3F4F-4DE3-9C64-B08FD92F3B49}" srcOrd="0" destOrd="0" presId="urn:microsoft.com/office/officeart/2008/layout/VerticalAccentList"/>
    <dgm:cxn modelId="{67A22AD2-F389-4263-9B33-759A88DE00DF}" type="presParOf" srcId="{A66A9ED9-0E5F-453D-A569-47A12AF44A93}" destId="{537CF1AF-4034-41BB-A1D4-E0C80149EFD5}" srcOrd="10" destOrd="0" presId="urn:microsoft.com/office/officeart/2008/layout/VerticalAccentList"/>
    <dgm:cxn modelId="{CBD81DF4-8971-48C0-BCB0-26A3378612C1}" type="presParOf" srcId="{537CF1AF-4034-41BB-A1D4-E0C80149EFD5}" destId="{CA922106-D07E-4C41-A7E8-EE17CC34F46F}" srcOrd="0" destOrd="0" presId="urn:microsoft.com/office/officeart/2008/layout/VerticalAccentList"/>
    <dgm:cxn modelId="{FE3DCA29-68DD-4467-BD41-0653E96638B4}" type="presParOf" srcId="{537CF1AF-4034-41BB-A1D4-E0C80149EFD5}" destId="{9DA0CDFA-96D1-4D47-B378-FBEFA8D6F485}" srcOrd="1" destOrd="0" presId="urn:microsoft.com/office/officeart/2008/layout/VerticalAccentList"/>
    <dgm:cxn modelId="{15661EFB-6FC3-426E-8C7D-9BC7AE6823E1}" type="presParOf" srcId="{537CF1AF-4034-41BB-A1D4-E0C80149EFD5}" destId="{763E46F2-1D32-4E65-92B1-3853C3CEE306}" srcOrd="2" destOrd="0" presId="urn:microsoft.com/office/officeart/2008/layout/VerticalAccentList"/>
    <dgm:cxn modelId="{FC25E749-DE53-478B-88EC-4F6FAD6B5454}" type="presParOf" srcId="{537CF1AF-4034-41BB-A1D4-E0C80149EFD5}" destId="{BEFAB149-D578-4B5B-8DF9-E14BC0184B73}" srcOrd="3" destOrd="0" presId="urn:microsoft.com/office/officeart/2008/layout/VerticalAccentList"/>
    <dgm:cxn modelId="{D486AC1B-45BE-46E7-BBBA-EE7F861186E1}" type="presParOf" srcId="{537CF1AF-4034-41BB-A1D4-E0C80149EFD5}" destId="{C0C584F1-EA26-4C6C-B994-4BA84EBC5F76}" srcOrd="4" destOrd="0" presId="urn:microsoft.com/office/officeart/2008/layout/VerticalAccentList"/>
    <dgm:cxn modelId="{88691A29-D089-4EA5-828F-CD6ED07412C5}" type="presParOf" srcId="{537CF1AF-4034-41BB-A1D4-E0C80149EFD5}" destId="{15788A0F-C9BC-4D05-9B1E-F527728661F2}" srcOrd="5" destOrd="0" presId="urn:microsoft.com/office/officeart/2008/layout/VerticalAccentList"/>
    <dgm:cxn modelId="{6913549A-5BDE-49C4-850E-124B319B6897}" type="presParOf" srcId="{537CF1AF-4034-41BB-A1D4-E0C80149EFD5}" destId="{E56FFD47-9F60-41C1-9E1D-D2123D4B6844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6908E0-54F5-40D5-B9D5-C3A22449C881}">
      <dsp:nvSpPr>
        <dsp:cNvPr id="0" name=""/>
        <dsp:cNvSpPr/>
      </dsp:nvSpPr>
      <dsp:spPr>
        <a:xfrm>
          <a:off x="471170" y="209996"/>
          <a:ext cx="8481060" cy="7710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b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b="1" kern="1200" dirty="0" err="1">
              <a:solidFill>
                <a:schemeClr val="tx2"/>
              </a:solidFill>
            </a:rPr>
            <a:t>ВездеХод</a:t>
          </a:r>
          <a:endParaRPr lang="ru-RU" sz="3400" b="1" kern="1200" dirty="0">
            <a:solidFill>
              <a:schemeClr val="tx2"/>
            </a:solidFill>
          </a:endParaRPr>
        </a:p>
      </dsp:txBody>
      <dsp:txXfrm>
        <a:off x="471170" y="209996"/>
        <a:ext cx="8481060" cy="771005"/>
      </dsp:txXfrm>
    </dsp:sp>
    <dsp:sp modelId="{5451E596-77CB-49FF-A304-6D91BC5DA265}">
      <dsp:nvSpPr>
        <dsp:cNvPr id="0" name=""/>
        <dsp:cNvSpPr/>
      </dsp:nvSpPr>
      <dsp:spPr>
        <a:xfrm>
          <a:off x="471170" y="981002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F2A07B-5CB9-4130-918B-85C638E5BADB}">
      <dsp:nvSpPr>
        <dsp:cNvPr id="0" name=""/>
        <dsp:cNvSpPr/>
      </dsp:nvSpPr>
      <dsp:spPr>
        <a:xfrm>
          <a:off x="1667941" y="981002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6AC4E8-57CE-45B9-A45F-3913D13C92D0}">
      <dsp:nvSpPr>
        <dsp:cNvPr id="0" name=""/>
        <dsp:cNvSpPr/>
      </dsp:nvSpPr>
      <dsp:spPr>
        <a:xfrm>
          <a:off x="2864713" y="981002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E3E269-BC6B-4981-A3F5-7B55F7B7BB61}">
      <dsp:nvSpPr>
        <dsp:cNvPr id="0" name=""/>
        <dsp:cNvSpPr/>
      </dsp:nvSpPr>
      <dsp:spPr>
        <a:xfrm>
          <a:off x="4061485" y="981002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32F90F-8BC7-4504-916B-ACFC7F2AE1A9}">
      <dsp:nvSpPr>
        <dsp:cNvPr id="0" name=""/>
        <dsp:cNvSpPr/>
      </dsp:nvSpPr>
      <dsp:spPr>
        <a:xfrm>
          <a:off x="5258257" y="981002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742263-70F2-4D18-B444-1028F48BAB1D}">
      <dsp:nvSpPr>
        <dsp:cNvPr id="0" name=""/>
        <dsp:cNvSpPr/>
      </dsp:nvSpPr>
      <dsp:spPr>
        <a:xfrm>
          <a:off x="6455029" y="981002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B2ED3C-AB38-4CC8-A98A-CFD103FCBB69}">
      <dsp:nvSpPr>
        <dsp:cNvPr id="0" name=""/>
        <dsp:cNvSpPr/>
      </dsp:nvSpPr>
      <dsp:spPr>
        <a:xfrm>
          <a:off x="7651800" y="981002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777F07-8924-46EA-9941-1C603C98C3B8}">
      <dsp:nvSpPr>
        <dsp:cNvPr id="0" name=""/>
        <dsp:cNvSpPr/>
      </dsp:nvSpPr>
      <dsp:spPr>
        <a:xfrm>
          <a:off x="471170" y="1260063"/>
          <a:ext cx="8481060" cy="7710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b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b="1" i="0" kern="1200" dirty="0">
              <a:solidFill>
                <a:schemeClr val="tx2"/>
              </a:solidFill>
            </a:rPr>
            <a:t>Бегущий экскурсовод</a:t>
          </a:r>
        </a:p>
      </dsp:txBody>
      <dsp:txXfrm>
        <a:off x="471170" y="1260063"/>
        <a:ext cx="8481060" cy="771005"/>
      </dsp:txXfrm>
    </dsp:sp>
    <dsp:sp modelId="{54D6EE3C-01FD-4B83-9C11-E6F9D508D129}">
      <dsp:nvSpPr>
        <dsp:cNvPr id="0" name=""/>
        <dsp:cNvSpPr/>
      </dsp:nvSpPr>
      <dsp:spPr>
        <a:xfrm>
          <a:off x="471170" y="2031068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580034-9721-4014-A875-790500095D89}">
      <dsp:nvSpPr>
        <dsp:cNvPr id="0" name=""/>
        <dsp:cNvSpPr/>
      </dsp:nvSpPr>
      <dsp:spPr>
        <a:xfrm>
          <a:off x="1667941" y="2031068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7A7609-447A-44A3-997E-C0B6325A87C9}">
      <dsp:nvSpPr>
        <dsp:cNvPr id="0" name=""/>
        <dsp:cNvSpPr/>
      </dsp:nvSpPr>
      <dsp:spPr>
        <a:xfrm>
          <a:off x="2864713" y="2031068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06F6CD-68C4-4734-909D-5BDD9C9EBBB0}">
      <dsp:nvSpPr>
        <dsp:cNvPr id="0" name=""/>
        <dsp:cNvSpPr/>
      </dsp:nvSpPr>
      <dsp:spPr>
        <a:xfrm>
          <a:off x="4061485" y="2031068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CFDF05-A7B7-419A-8043-DD5D66572F6B}">
      <dsp:nvSpPr>
        <dsp:cNvPr id="0" name=""/>
        <dsp:cNvSpPr/>
      </dsp:nvSpPr>
      <dsp:spPr>
        <a:xfrm>
          <a:off x="5258257" y="2031068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64EF76-D25A-4702-8F41-3D74438648BF}">
      <dsp:nvSpPr>
        <dsp:cNvPr id="0" name=""/>
        <dsp:cNvSpPr/>
      </dsp:nvSpPr>
      <dsp:spPr>
        <a:xfrm>
          <a:off x="6455029" y="2031068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21E6F1-459D-4CAC-A754-F58F5C5BB3ED}">
      <dsp:nvSpPr>
        <dsp:cNvPr id="0" name=""/>
        <dsp:cNvSpPr/>
      </dsp:nvSpPr>
      <dsp:spPr>
        <a:xfrm>
          <a:off x="7651800" y="2031068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CE6E70-6F48-4424-8597-8445305AFA3E}">
      <dsp:nvSpPr>
        <dsp:cNvPr id="0" name=""/>
        <dsp:cNvSpPr/>
      </dsp:nvSpPr>
      <dsp:spPr>
        <a:xfrm>
          <a:off x="471170" y="2310130"/>
          <a:ext cx="8481060" cy="7710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b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b="1" kern="1200" dirty="0">
              <a:solidFill>
                <a:schemeClr val="tx2"/>
              </a:solidFill>
            </a:rPr>
            <a:t>Лыжные стрелы</a:t>
          </a:r>
        </a:p>
      </dsp:txBody>
      <dsp:txXfrm>
        <a:off x="471170" y="2310130"/>
        <a:ext cx="8481060" cy="771005"/>
      </dsp:txXfrm>
    </dsp:sp>
    <dsp:sp modelId="{1784C17F-0AC4-4746-9282-FF919BD08918}">
      <dsp:nvSpPr>
        <dsp:cNvPr id="0" name=""/>
        <dsp:cNvSpPr/>
      </dsp:nvSpPr>
      <dsp:spPr>
        <a:xfrm>
          <a:off x="471170" y="3081135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90E26C-463B-441E-A5E4-624E9EE1DCEE}">
      <dsp:nvSpPr>
        <dsp:cNvPr id="0" name=""/>
        <dsp:cNvSpPr/>
      </dsp:nvSpPr>
      <dsp:spPr>
        <a:xfrm>
          <a:off x="1667941" y="3081135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20B429-0A03-4002-B6C1-7D79E2F0A247}">
      <dsp:nvSpPr>
        <dsp:cNvPr id="0" name=""/>
        <dsp:cNvSpPr/>
      </dsp:nvSpPr>
      <dsp:spPr>
        <a:xfrm>
          <a:off x="2864713" y="3081135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0BE118-DED8-4604-85E5-6343C0A00E2E}">
      <dsp:nvSpPr>
        <dsp:cNvPr id="0" name=""/>
        <dsp:cNvSpPr/>
      </dsp:nvSpPr>
      <dsp:spPr>
        <a:xfrm>
          <a:off x="4061485" y="3081135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75FA15-F582-4C76-AB78-D1A8B447B3A2}">
      <dsp:nvSpPr>
        <dsp:cNvPr id="0" name=""/>
        <dsp:cNvSpPr/>
      </dsp:nvSpPr>
      <dsp:spPr>
        <a:xfrm>
          <a:off x="5258257" y="3081135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CD875E-7AB5-40C6-8847-AA6222AAB9E7}">
      <dsp:nvSpPr>
        <dsp:cNvPr id="0" name=""/>
        <dsp:cNvSpPr/>
      </dsp:nvSpPr>
      <dsp:spPr>
        <a:xfrm>
          <a:off x="6455029" y="3081135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616E46-8847-4E08-9A5D-0B3AEA09963F}">
      <dsp:nvSpPr>
        <dsp:cNvPr id="0" name=""/>
        <dsp:cNvSpPr/>
      </dsp:nvSpPr>
      <dsp:spPr>
        <a:xfrm>
          <a:off x="7651800" y="3081135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D8F932-3F4F-4DE3-9C64-B08FD92F3B49}">
      <dsp:nvSpPr>
        <dsp:cNvPr id="0" name=""/>
        <dsp:cNvSpPr/>
      </dsp:nvSpPr>
      <dsp:spPr>
        <a:xfrm>
          <a:off x="471170" y="3360196"/>
          <a:ext cx="8481060" cy="7710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b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b="1" kern="1200" dirty="0">
              <a:solidFill>
                <a:schemeClr val="tx2"/>
              </a:solidFill>
            </a:rPr>
            <a:t>Психологические тренинги и консультации</a:t>
          </a:r>
        </a:p>
      </dsp:txBody>
      <dsp:txXfrm>
        <a:off x="471170" y="3360196"/>
        <a:ext cx="8481060" cy="771005"/>
      </dsp:txXfrm>
    </dsp:sp>
    <dsp:sp modelId="{CA922106-D07E-4C41-A7E8-EE17CC34F46F}">
      <dsp:nvSpPr>
        <dsp:cNvPr id="0" name=""/>
        <dsp:cNvSpPr/>
      </dsp:nvSpPr>
      <dsp:spPr>
        <a:xfrm>
          <a:off x="471170" y="4131202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A0CDFA-96D1-4D47-B378-FBEFA8D6F485}">
      <dsp:nvSpPr>
        <dsp:cNvPr id="0" name=""/>
        <dsp:cNvSpPr/>
      </dsp:nvSpPr>
      <dsp:spPr>
        <a:xfrm>
          <a:off x="1667941" y="4131202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E46F2-1D32-4E65-92B1-3853C3CEE306}">
      <dsp:nvSpPr>
        <dsp:cNvPr id="0" name=""/>
        <dsp:cNvSpPr/>
      </dsp:nvSpPr>
      <dsp:spPr>
        <a:xfrm>
          <a:off x="2864713" y="4131202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FAB149-D578-4B5B-8DF9-E14BC0184B73}">
      <dsp:nvSpPr>
        <dsp:cNvPr id="0" name=""/>
        <dsp:cNvSpPr/>
      </dsp:nvSpPr>
      <dsp:spPr>
        <a:xfrm>
          <a:off x="4061485" y="4131202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C584F1-EA26-4C6C-B994-4BA84EBC5F76}">
      <dsp:nvSpPr>
        <dsp:cNvPr id="0" name=""/>
        <dsp:cNvSpPr/>
      </dsp:nvSpPr>
      <dsp:spPr>
        <a:xfrm>
          <a:off x="5258257" y="4131202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788A0F-C9BC-4D05-9B1E-F527728661F2}">
      <dsp:nvSpPr>
        <dsp:cNvPr id="0" name=""/>
        <dsp:cNvSpPr/>
      </dsp:nvSpPr>
      <dsp:spPr>
        <a:xfrm>
          <a:off x="6455029" y="4131202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6FFD47-9F60-41C1-9E1D-D2123D4B6844}">
      <dsp:nvSpPr>
        <dsp:cNvPr id="0" name=""/>
        <dsp:cNvSpPr/>
      </dsp:nvSpPr>
      <dsp:spPr>
        <a:xfrm>
          <a:off x="7651800" y="4131202"/>
          <a:ext cx="1130808" cy="188468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5F8B024-5D62-4644-A45F-CE22E2B14DF2}" type="datetime1">
              <a:rPr lang="ru-RU" smtClean="0"/>
              <a:t>15.04.2024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798501B-77B5-4365-9881-C6E19A3C1E4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456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D2D503-C93A-4B9F-B33D-A02F8025E098}" type="datetime1">
              <a:rPr lang="ru-RU" smtClean="0"/>
              <a:pPr/>
              <a:t>15.04.2024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C8BD8E7-1312-41F3-99C4-6DA5AF891969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92084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C8BD8E7-1312-41F3-99C4-6DA5AF891969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379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C8BD8E7-1312-41F3-99C4-6DA5AF891969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9286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C8BD8E7-1312-41F3-99C4-6DA5AF891969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6039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1548245"/>
            <a:ext cx="10515600" cy="2240280"/>
          </a:xfrm>
        </p:spPr>
        <p:txBody>
          <a:bodyPr rtlCol="0"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200" y="3854659"/>
            <a:ext cx="10515600" cy="1143000"/>
          </a:xfrm>
        </p:spPr>
        <p:txBody>
          <a:bodyPr rtlCol="0">
            <a:normAutofit/>
          </a:bodyPr>
          <a:lstStyle>
            <a:lvl1pPr marL="0" indent="0" algn="ctr"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8153400" y="0"/>
            <a:ext cx="40386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2813" y="1683327"/>
            <a:ext cx="3125787" cy="2877260"/>
          </a:xfrm>
        </p:spPr>
        <p:txBody>
          <a:bodyPr rtlCol="0" anchor="b"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0" y="0"/>
            <a:ext cx="8101584" cy="6857999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8532813" y="4591761"/>
            <a:ext cx="3125787" cy="1580440"/>
          </a:xfrm>
        </p:spPr>
        <p:txBody>
          <a:bodyPr rtlCol="0"/>
          <a:lstStyle>
            <a:lvl1pPr marL="0" indent="0">
              <a:spcBef>
                <a:spcPts val="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1pPr>
              <a:defRPr/>
            </a:lvl1pPr>
            <a:lvl5pPr>
              <a:defRPr/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54AFD0-002F-45DA-AC56-FBB26B710A6C}" type="datetime1">
              <a:rPr lang="ru-RU" noProof="0" smtClean="0"/>
              <a:t>15.04.2024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457200"/>
            <a:ext cx="1943100" cy="5719762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457200"/>
            <a:ext cx="7048500" cy="5719762"/>
          </a:xfrm>
        </p:spPr>
        <p:txBody>
          <a:bodyPr vert="eaVert" rtlCol="0"/>
          <a:lstStyle>
            <a:lvl1pPr>
              <a:defRPr/>
            </a:lvl1pPr>
            <a:lvl5pPr>
              <a:defRPr/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800846C-E0CD-48AC-BF46-58816D3205F0}" type="datetime1">
              <a:rPr lang="ru-RU" noProof="0" smtClean="0"/>
              <a:t>15.04.2024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с рисунками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4800600"/>
            <a:ext cx="12192000" cy="2057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084483"/>
            <a:ext cx="11125200" cy="914400"/>
          </a:xfrm>
        </p:spPr>
        <p:txBody>
          <a:bodyPr rtlCol="0"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9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0"/>
          </p:nvPr>
        </p:nvSpPr>
        <p:spPr>
          <a:xfrm>
            <a:off x="1" y="1"/>
            <a:ext cx="4023360" cy="4745736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1"/>
          </p:nvPr>
        </p:nvSpPr>
        <p:spPr>
          <a:xfrm>
            <a:off x="4084320" y="1"/>
            <a:ext cx="4023360" cy="4745736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4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2"/>
          </p:nvPr>
        </p:nvSpPr>
        <p:spPr>
          <a:xfrm>
            <a:off x="8168640" y="1"/>
            <a:ext cx="4023360" cy="4745736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6043123"/>
            <a:ext cx="11125200" cy="5715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63745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/>
            </a:lvl1pPr>
            <a:lvl5pPr>
              <a:defRPr/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BBA994C-0A68-4F64-BDAE-B675475366AA}" type="datetime1">
              <a:rPr lang="ru-RU" noProof="0" smtClean="0"/>
              <a:t>15.04.2024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раздела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2483427"/>
            <a:ext cx="10515600" cy="2743200"/>
          </a:xfrm>
        </p:spPr>
        <p:txBody>
          <a:bodyPr rtlCol="0"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5" name="Текст 4"/>
          <p:cNvSpPr>
            <a:spLocks noGrp="1"/>
          </p:cNvSpPr>
          <p:nvPr>
            <p:ph type="body" sz="quarter" idx="10"/>
          </p:nvPr>
        </p:nvSpPr>
        <p:spPr>
          <a:xfrm>
            <a:off x="835025" y="5257800"/>
            <a:ext cx="10515600" cy="9144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cap="all" spc="50" baseline="0">
                <a:solidFill>
                  <a:schemeClr val="bg1"/>
                </a:solidFill>
              </a:defRPr>
            </a:lvl1pPr>
            <a:lvl2pPr marL="365760" indent="0" algn="ctr">
              <a:buNone/>
              <a:defRPr sz="2000" cap="all" spc="50" baseline="0">
                <a:solidFill>
                  <a:schemeClr val="bg1"/>
                </a:solidFill>
              </a:defRPr>
            </a:lvl2pPr>
            <a:lvl3pPr algn="ctr">
              <a:defRPr sz="2000" cap="all" spc="50" baseline="0">
                <a:solidFill>
                  <a:schemeClr val="bg1"/>
                </a:solidFill>
              </a:defRPr>
            </a:lvl3pPr>
            <a:lvl4pPr algn="ctr">
              <a:defRPr sz="2000" cap="all" spc="50" baseline="0">
                <a:solidFill>
                  <a:schemeClr val="bg1"/>
                </a:solidFill>
              </a:defRPr>
            </a:lvl4pPr>
            <a:lvl5pPr algn="ctr">
              <a:defRPr sz="2000" cap="all" spc="50" baseline="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4000" y="1714500"/>
            <a:ext cx="4495800" cy="4462272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714500"/>
            <a:ext cx="4495800" cy="4462272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0B90051-B0A1-488B-A3B4-8D15CA6D5AAE}" type="datetime1">
              <a:rPr lang="ru-RU" noProof="0" smtClean="0"/>
              <a:t>15.04.2024</a:t>
            </a:fld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7048" y="1733162"/>
            <a:ext cx="4498848" cy="685800"/>
          </a:xfrm>
        </p:spPr>
        <p:txBody>
          <a:bodyPr rtlCol="0"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7048" y="2481943"/>
            <a:ext cx="4498848" cy="3690257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Замещающий текст 4"/>
          <p:cNvSpPr>
            <a:spLocks noGrp="1"/>
          </p:cNvSpPr>
          <p:nvPr>
            <p:ph type="body" sz="quarter" idx="3"/>
          </p:nvPr>
        </p:nvSpPr>
        <p:spPr>
          <a:xfrm>
            <a:off x="6172200" y="1733162"/>
            <a:ext cx="4498848" cy="685800"/>
          </a:xfrm>
        </p:spPr>
        <p:txBody>
          <a:bodyPr rtlCol="0"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481943"/>
            <a:ext cx="4498848" cy="3690257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57DE9B7-D70E-414D-98EC-FF5CEC2FC761}" type="datetime1">
              <a:rPr lang="ru-RU" noProof="0" smtClean="0"/>
              <a:t>15.04.2024</a:t>
            </a:fld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5350200-3392-431B-A64D-FCB9FCA2AA58}" type="datetime1">
              <a:rPr lang="ru-RU" noProof="0" smtClean="0"/>
              <a:t>15.04.2024</a:t>
            </a:fld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1812" y="1672934"/>
            <a:ext cx="3506788" cy="2880360"/>
          </a:xfrm>
        </p:spPr>
        <p:txBody>
          <a:bodyPr rtlCol="0" anchor="b">
            <a:normAutofit/>
          </a:bodyPr>
          <a:lstStyle>
            <a:lvl1pPr>
              <a:defRPr sz="30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0352" y="457200"/>
            <a:ext cx="7242111" cy="57150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8151812" y="4590288"/>
            <a:ext cx="3514564" cy="1581912"/>
          </a:xfrm>
        </p:spPr>
        <p:txBody>
          <a:bodyPr rtlCol="0"/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C2CF755-E898-4F1E-8647-A0EB71EBF828}" type="datetime1">
              <a:rPr lang="ru-RU" noProof="0" smtClean="0"/>
              <a:t>15.04.2024</a:t>
            </a:fld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524000" y="1714500"/>
            <a:ext cx="91440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3999" y="6601556"/>
            <a:ext cx="6491381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187908" y="6601556"/>
            <a:ext cx="1534064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pPr rtl="0"/>
            <a:fld id="{A63F1305-4BDC-496D-90D6-7537DB313448}" type="datetime1">
              <a:rPr lang="ru-RU" noProof="0" smtClean="0"/>
              <a:t>15.04.2024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894499" y="6601556"/>
            <a:ext cx="77350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pPr rtl="0"/>
            <a:fld id="{E31375A4-56A4-47D6-9801-1991572033F7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73.userapi.com/impg/yNEly-06WrXWKdGsKBStzu6RMyD8uN3If8AMfQ/XtxW1tqUEoA.jpg?size=1440x2160&amp;quality=95&amp;sign=7914f63fe88ad9d5401c4c267eae1a61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" t="9121" r="-311" b="12521"/>
          <a:stretch/>
        </p:blipFill>
        <p:spPr bwMode="auto">
          <a:xfrm>
            <a:off x="241301" y="-25400"/>
            <a:ext cx="4059253" cy="477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816100" y="4771139"/>
            <a:ext cx="15963900" cy="914400"/>
          </a:xfrm>
        </p:spPr>
        <p:txBody>
          <a:bodyPr rtlCol="0">
            <a:normAutofit/>
          </a:bodyPr>
          <a:lstStyle/>
          <a:p>
            <a:r>
              <a:rPr lang="ru-RU" b="1" dirty="0"/>
              <a:t>Всероссийский конкурс «ЗДОРОВЫЕ РЕШЕНИЯ»</a:t>
            </a:r>
          </a:p>
        </p:txBody>
      </p:sp>
      <p:pic>
        <p:nvPicPr>
          <p:cNvPr id="1028" name="Picture 4" descr="https://sun9-36.userapi.com/impg/YVJwLXjtrok2KNi_teC3LD_tUD4KbmlkCpylXA/YfmGmtJFOX0.jpg?size=960x1280&amp;quality=95&amp;sign=cda4daee6816a798516e533403b5b59a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681" y="0"/>
            <a:ext cx="3563619" cy="4751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Grp="1" noChangeAspect="1"/>
          </p:cNvPicPr>
          <p:nvPr>
            <p:ph type="pic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" r="356"/>
          <a:stretch>
            <a:fillRect/>
          </a:stretch>
        </p:blipFill>
        <p:spPr/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9140" y="-25401"/>
            <a:ext cx="3578860" cy="477181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2600" y="-139700"/>
            <a:ext cx="1210800" cy="1418054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438032" y="5822434"/>
            <a:ext cx="826380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cap="all" spc="-50">
                <a:solidFill>
                  <a:schemeClr val="bg1"/>
                </a:solidFill>
                <a:latin typeface="+mj-lt"/>
                <a:ea typeface="+mj-ea"/>
                <a:cs typeface="+mj-cs"/>
              </a:rPr>
              <a:t>«За </a:t>
            </a:r>
            <a:r>
              <a:rPr lang="ru-RU" sz="4400" b="1" cap="all" spc="-5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здоровьем </a:t>
            </a:r>
            <a:r>
              <a:rPr lang="ru-RU" sz="4400" b="1" cap="all" spc="-5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с Профсоюзом»</a:t>
            </a:r>
            <a:endParaRPr lang="ru-RU" sz="4400" b="1" cap="all" spc="-5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3468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47900" y="-1905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/>
              <a:t>Сроки реализации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475631" y="1237704"/>
            <a:ext cx="55258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01.09.2023-31.08.2024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14" y="618857"/>
            <a:ext cx="2760068" cy="36800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200" y="22666"/>
            <a:ext cx="1210800" cy="141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3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2300" y="0"/>
            <a:ext cx="1210800" cy="1418054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62100" y="-230773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/>
              <a:t>Партнеры проекта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650" y="1189454"/>
            <a:ext cx="4512846" cy="45128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8744" y="1243013"/>
            <a:ext cx="3420578" cy="445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2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8600" y="-433973"/>
            <a:ext cx="9144000" cy="1143000"/>
          </a:xfrm>
        </p:spPr>
        <p:txBody>
          <a:bodyPr rtlCol="0"/>
          <a:lstStyle/>
          <a:p>
            <a:pPr algn="ctr" rtl="0"/>
            <a:r>
              <a:rPr lang="ru-RU" b="1" dirty="0"/>
              <a:t>Спортивные мероприятия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2300" y="0"/>
            <a:ext cx="1210800" cy="141805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0894" y="853688"/>
            <a:ext cx="3050150" cy="22876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36012" y="2576933"/>
            <a:ext cx="2761688" cy="207126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5" name="Прямоугольник 14"/>
          <p:cNvSpPr/>
          <p:nvPr/>
        </p:nvSpPr>
        <p:spPr>
          <a:xfrm>
            <a:off x="431800" y="796410"/>
            <a:ext cx="609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/>
                </a:solidFill>
              </a:rPr>
              <a:t>Армрестлинг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err="1">
                <a:solidFill>
                  <a:schemeClr val="tx2"/>
                </a:solidFill>
              </a:rPr>
              <a:t>Дартс</a:t>
            </a:r>
            <a:endParaRPr lang="ru-RU" sz="2400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/>
                </a:solidFill>
              </a:rPr>
              <a:t>Городки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/>
                </a:solidFill>
              </a:rPr>
              <a:t>Плавание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/>
                </a:solidFill>
              </a:rPr>
              <a:t>Настольный теннис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/>
                </a:solidFill>
              </a:rPr>
              <a:t>Волейбол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/>
                </a:solidFill>
              </a:rPr>
              <a:t>Стрельба из пневматического оружия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/>
                </a:solidFill>
              </a:rPr>
              <a:t>Шахматы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/>
                </a:solidFill>
              </a:rPr>
              <a:t>Туристический слет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/>
                </a:solidFill>
              </a:rPr>
              <a:t>Боулинг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err="1">
                <a:solidFill>
                  <a:schemeClr val="tx2"/>
                </a:solidFill>
              </a:rPr>
              <a:t>Сапсерфинг</a:t>
            </a:r>
            <a:endParaRPr lang="ru-RU" sz="2400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err="1">
                <a:solidFill>
                  <a:schemeClr val="tx2"/>
                </a:solidFill>
              </a:rPr>
              <a:t>Бочче</a:t>
            </a:r>
            <a:endParaRPr lang="ru-RU" sz="2400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/>
                </a:solidFill>
              </a:rPr>
              <a:t>Веселые старты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err="1">
                <a:solidFill>
                  <a:schemeClr val="tx2"/>
                </a:solidFill>
              </a:rPr>
              <a:t>Плоггинг</a:t>
            </a:r>
            <a:r>
              <a:rPr lang="ru-RU" sz="2400" dirty="0">
                <a:solidFill>
                  <a:schemeClr val="tx2"/>
                </a:solidFill>
              </a:rPr>
              <a:t> забег – экологический забег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/>
                </a:solidFill>
              </a:rPr>
              <a:t>Сдача норм ГТО</a:t>
            </a:r>
          </a:p>
        </p:txBody>
      </p:sp>
    </p:spTree>
    <p:extLst>
      <p:ext uri="{BB962C8B-B14F-4D97-AF65-F5344CB8AC3E}">
        <p14:creationId xmlns:p14="http://schemas.microsoft.com/office/powerpoint/2010/main" val="299795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2700" y="275054"/>
            <a:ext cx="9144000" cy="1143000"/>
          </a:xfrm>
        </p:spPr>
        <p:txBody>
          <a:bodyPr rtlCol="0"/>
          <a:lstStyle/>
          <a:p>
            <a:pPr algn="ctr"/>
            <a:r>
              <a:rPr lang="ru-RU" b="1" dirty="0"/>
              <a:t>События, направленные на оздоровление педагогов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2300" y="0"/>
            <a:ext cx="1210800" cy="1418054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020892748"/>
              </p:ext>
            </p:extLst>
          </p:nvPr>
        </p:nvGraphicFramePr>
        <p:xfrm>
          <a:off x="1282700" y="1418054"/>
          <a:ext cx="9423400" cy="4529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8694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00" y="475288"/>
            <a:ext cx="10464800" cy="685800"/>
          </a:xfrm>
        </p:spPr>
        <p:txBody>
          <a:bodyPr/>
          <a:lstStyle/>
          <a:p>
            <a:pPr algn="ctr"/>
            <a:r>
              <a:rPr lang="ru-RU" b="1" dirty="0"/>
              <a:t>География, категории и количество участников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2767" y="1752600"/>
            <a:ext cx="5325533" cy="3994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76767" y="2407335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Педагогические работники всех видов образовательных учреждений Приморского района Санкт-Петербурга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200" y="0"/>
            <a:ext cx="1210800" cy="141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05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Здоровье и фитнес 16x9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6064257_TF02922391.potx" id="{A01CCDD4-86D4-469D-9B92-9533C8D2D88C}" vid="{065B6106-88C3-4925-B0B7-B0F5EEE8E987}"/>
    </a:ext>
  </a:extLst>
</a:theme>
</file>

<file path=ppt/theme/theme2.xml><?xml version="1.0" encoding="utf-8"?>
<a:theme xmlns:a="http://schemas.openxmlformats.org/drawingml/2006/main" name="Тема Office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о здоровье и фитнесе (широкоэкранный формат)</Template>
  <TotalTime>66</TotalTime>
  <Words>79</Words>
  <Application>Microsoft Office PowerPoint</Application>
  <PresentationFormat>Широкоэкранный</PresentationFormat>
  <Paragraphs>31</Paragraphs>
  <Slides>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Wingdings</vt:lpstr>
      <vt:lpstr>Здоровье и фитнес 16x9</vt:lpstr>
      <vt:lpstr>Всероссийский конкурс «ЗДОРОВЫЕ РЕШЕНИЯ»</vt:lpstr>
      <vt:lpstr>Сроки реализации</vt:lpstr>
      <vt:lpstr>Партнеры проекта </vt:lpstr>
      <vt:lpstr>Спортивные мероприятия</vt:lpstr>
      <vt:lpstr>События, направленные на оздоровление педагогов</vt:lpstr>
      <vt:lpstr>География, категории и количество участников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Макет заголовка с рисунками</dc:title>
  <dc:creator>Urbanovich Yulia</dc:creator>
  <cp:lastModifiedBy>Денис Малых</cp:lastModifiedBy>
  <cp:revision>9</cp:revision>
  <dcterms:created xsi:type="dcterms:W3CDTF">2024-04-15T17:15:53Z</dcterms:created>
  <dcterms:modified xsi:type="dcterms:W3CDTF">2024-04-15T19:39:45Z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