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7" r:id="rId3"/>
    <p:sldId id="285" r:id="rId4"/>
    <p:sldId id="263" r:id="rId5"/>
    <p:sldId id="284" r:id="rId6"/>
    <p:sldId id="294" r:id="rId7"/>
    <p:sldId id="297" r:id="rId8"/>
    <p:sldId id="292" r:id="rId9"/>
    <p:sldId id="278" r:id="rId10"/>
    <p:sldId id="273" r:id="rId11"/>
  </p:sldIdLst>
  <p:sldSz cx="5761038" cy="3240088"/>
  <p:notesSz cx="6858000" cy="9144000"/>
  <p:defaultTextStyle>
    <a:defPPr>
      <a:defRPr lang="ru-RU"/>
    </a:defPPr>
    <a:lvl1pPr marL="0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40477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80954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021431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61907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702384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042861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83338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723815" algn="l" defTabSz="68095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1">
          <p15:clr>
            <a:srgbClr val="A4A3A4"/>
          </p15:clr>
        </p15:guide>
        <p15:guide id="2" pos="18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120" y="378"/>
      </p:cViewPr>
      <p:guideLst>
        <p:guide orient="horz" pos="1021"/>
        <p:guide pos="18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078" y="1006527"/>
            <a:ext cx="4896882" cy="694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4157" y="1836050"/>
            <a:ext cx="4032727" cy="8280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0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1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1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02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4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83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23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176752" y="129754"/>
            <a:ext cx="1296234" cy="2764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88053" y="129754"/>
            <a:ext cx="3792683" cy="2764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4/19/2024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5975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082" y="2082057"/>
            <a:ext cx="4896882" cy="643518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082" y="1373288"/>
            <a:ext cx="4896882" cy="70876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047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6809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143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36190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70238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204286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38333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72381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8052" y="756021"/>
            <a:ext cx="2544458" cy="21383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28528" y="756021"/>
            <a:ext cx="2544458" cy="213830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8053" y="725270"/>
            <a:ext cx="2545459" cy="30225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0477" indent="0">
              <a:buNone/>
              <a:defRPr sz="1500" b="1"/>
            </a:lvl2pPr>
            <a:lvl3pPr marL="680954" indent="0">
              <a:buNone/>
              <a:defRPr sz="1300" b="1"/>
            </a:lvl3pPr>
            <a:lvl4pPr marL="1021431" indent="0">
              <a:buNone/>
              <a:defRPr sz="1200" b="1"/>
            </a:lvl4pPr>
            <a:lvl5pPr marL="1361907" indent="0">
              <a:buNone/>
              <a:defRPr sz="1200" b="1"/>
            </a:lvl5pPr>
            <a:lvl6pPr marL="1702384" indent="0">
              <a:buNone/>
              <a:defRPr sz="1200" b="1"/>
            </a:lvl6pPr>
            <a:lvl7pPr marL="2042861" indent="0">
              <a:buNone/>
              <a:defRPr sz="1200" b="1"/>
            </a:lvl7pPr>
            <a:lvl8pPr marL="2383338" indent="0">
              <a:buNone/>
              <a:defRPr sz="1200" b="1"/>
            </a:lvl8pPr>
            <a:lvl9pPr marL="2723815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8053" y="1027528"/>
            <a:ext cx="2545459" cy="1866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26529" y="725270"/>
            <a:ext cx="2546459" cy="30225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0477" indent="0">
              <a:buNone/>
              <a:defRPr sz="1500" b="1"/>
            </a:lvl2pPr>
            <a:lvl3pPr marL="680954" indent="0">
              <a:buNone/>
              <a:defRPr sz="1300" b="1"/>
            </a:lvl3pPr>
            <a:lvl4pPr marL="1021431" indent="0">
              <a:buNone/>
              <a:defRPr sz="1200" b="1"/>
            </a:lvl4pPr>
            <a:lvl5pPr marL="1361907" indent="0">
              <a:buNone/>
              <a:defRPr sz="1200" b="1"/>
            </a:lvl5pPr>
            <a:lvl6pPr marL="1702384" indent="0">
              <a:buNone/>
              <a:defRPr sz="1200" b="1"/>
            </a:lvl6pPr>
            <a:lvl7pPr marL="2042861" indent="0">
              <a:buNone/>
              <a:defRPr sz="1200" b="1"/>
            </a:lvl7pPr>
            <a:lvl8pPr marL="2383338" indent="0">
              <a:buNone/>
              <a:defRPr sz="1200" b="1"/>
            </a:lvl8pPr>
            <a:lvl9pPr marL="2723815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926529" y="1027528"/>
            <a:ext cx="2546459" cy="1866801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004"/>
            <a:ext cx="1895342" cy="549015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2406" y="129004"/>
            <a:ext cx="3220580" cy="27653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8052" y="678018"/>
            <a:ext cx="1895342" cy="2216311"/>
          </a:xfrm>
        </p:spPr>
        <p:txBody>
          <a:bodyPr/>
          <a:lstStyle>
            <a:lvl1pPr marL="0" indent="0">
              <a:buNone/>
              <a:defRPr sz="1000"/>
            </a:lvl1pPr>
            <a:lvl2pPr marL="340477" indent="0">
              <a:buNone/>
              <a:defRPr sz="900"/>
            </a:lvl2pPr>
            <a:lvl3pPr marL="680954" indent="0">
              <a:buNone/>
              <a:defRPr sz="700"/>
            </a:lvl3pPr>
            <a:lvl4pPr marL="1021431" indent="0">
              <a:buNone/>
              <a:defRPr sz="700"/>
            </a:lvl4pPr>
            <a:lvl5pPr marL="1361907" indent="0">
              <a:buNone/>
              <a:defRPr sz="700"/>
            </a:lvl5pPr>
            <a:lvl6pPr marL="1702384" indent="0">
              <a:buNone/>
              <a:defRPr sz="700"/>
            </a:lvl6pPr>
            <a:lvl7pPr marL="2042861" indent="0">
              <a:buNone/>
              <a:defRPr sz="700"/>
            </a:lvl7pPr>
            <a:lvl8pPr marL="2383338" indent="0">
              <a:buNone/>
              <a:defRPr sz="700"/>
            </a:lvl8pPr>
            <a:lvl9pPr marL="2723815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204" y="2268062"/>
            <a:ext cx="3456623" cy="26775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29204" y="289508"/>
            <a:ext cx="3456623" cy="1944053"/>
          </a:xfrm>
        </p:spPr>
        <p:txBody>
          <a:bodyPr/>
          <a:lstStyle>
            <a:lvl1pPr marL="0" indent="0">
              <a:buNone/>
              <a:defRPr sz="2400"/>
            </a:lvl1pPr>
            <a:lvl2pPr marL="340477" indent="0">
              <a:buNone/>
              <a:defRPr sz="2100"/>
            </a:lvl2pPr>
            <a:lvl3pPr marL="680954" indent="0">
              <a:buNone/>
              <a:defRPr sz="1800"/>
            </a:lvl3pPr>
            <a:lvl4pPr marL="1021431" indent="0">
              <a:buNone/>
              <a:defRPr sz="1500"/>
            </a:lvl4pPr>
            <a:lvl5pPr marL="1361907" indent="0">
              <a:buNone/>
              <a:defRPr sz="1500"/>
            </a:lvl5pPr>
            <a:lvl6pPr marL="1702384" indent="0">
              <a:buNone/>
              <a:defRPr sz="1500"/>
            </a:lvl6pPr>
            <a:lvl7pPr marL="2042861" indent="0">
              <a:buNone/>
              <a:defRPr sz="1500"/>
            </a:lvl7pPr>
            <a:lvl8pPr marL="2383338" indent="0">
              <a:buNone/>
              <a:defRPr sz="1500"/>
            </a:lvl8pPr>
            <a:lvl9pPr marL="2723815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29204" y="2535820"/>
            <a:ext cx="3456623" cy="380260"/>
          </a:xfrm>
        </p:spPr>
        <p:txBody>
          <a:bodyPr/>
          <a:lstStyle>
            <a:lvl1pPr marL="0" indent="0">
              <a:buNone/>
              <a:defRPr sz="1000"/>
            </a:lvl1pPr>
            <a:lvl2pPr marL="340477" indent="0">
              <a:buNone/>
              <a:defRPr sz="900"/>
            </a:lvl2pPr>
            <a:lvl3pPr marL="680954" indent="0">
              <a:buNone/>
              <a:defRPr sz="700"/>
            </a:lvl3pPr>
            <a:lvl4pPr marL="1021431" indent="0">
              <a:buNone/>
              <a:defRPr sz="700"/>
            </a:lvl4pPr>
            <a:lvl5pPr marL="1361907" indent="0">
              <a:buNone/>
              <a:defRPr sz="700"/>
            </a:lvl5pPr>
            <a:lvl6pPr marL="1702384" indent="0">
              <a:buNone/>
              <a:defRPr sz="700"/>
            </a:lvl6pPr>
            <a:lvl7pPr marL="2042861" indent="0">
              <a:buNone/>
              <a:defRPr sz="700"/>
            </a:lvl7pPr>
            <a:lvl8pPr marL="2383338" indent="0">
              <a:buNone/>
              <a:defRPr sz="700"/>
            </a:lvl8pPr>
            <a:lvl9pPr marL="2723815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52" y="129754"/>
            <a:ext cx="5184934" cy="540015"/>
          </a:xfrm>
          <a:prstGeom prst="rect">
            <a:avLst/>
          </a:prstGeom>
        </p:spPr>
        <p:txBody>
          <a:bodyPr vert="horz" lIns="68095" tIns="34048" rIns="68095" bIns="3404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8052" y="756021"/>
            <a:ext cx="5184934" cy="2138308"/>
          </a:xfrm>
          <a:prstGeom prst="rect">
            <a:avLst/>
          </a:prstGeom>
        </p:spPr>
        <p:txBody>
          <a:bodyPr vert="horz" lIns="68095" tIns="34048" rIns="68095" bIns="3404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88052" y="3003082"/>
            <a:ext cx="1344242" cy="172505"/>
          </a:xfrm>
          <a:prstGeom prst="rect">
            <a:avLst/>
          </a:prstGeom>
        </p:spPr>
        <p:txBody>
          <a:bodyPr vert="horz" lIns="68095" tIns="34048" rIns="68095" bIns="34048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68356" y="3003082"/>
            <a:ext cx="1824329" cy="172505"/>
          </a:xfrm>
          <a:prstGeom prst="rect">
            <a:avLst/>
          </a:prstGeom>
        </p:spPr>
        <p:txBody>
          <a:bodyPr vert="horz" lIns="68095" tIns="34048" rIns="68095" bIns="3404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128744" y="3003082"/>
            <a:ext cx="1344242" cy="172505"/>
          </a:xfrm>
          <a:prstGeom prst="rect">
            <a:avLst/>
          </a:prstGeom>
        </p:spPr>
        <p:txBody>
          <a:bodyPr vert="horz" lIns="68095" tIns="34048" rIns="68095" bIns="34048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68095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5358" indent="-255358" algn="l" defTabSz="6809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3275" indent="-212798" algn="l" defTabSz="680954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1192" indent="-170238" algn="l" defTabSz="68095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1669" indent="-170238" algn="l" defTabSz="68095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2146" indent="-170238" algn="l" defTabSz="68095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72623" indent="-170238" algn="l" defTabSz="6809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13099" indent="-170238" algn="l" defTabSz="6809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53576" indent="-170238" algn="l" defTabSz="6809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894053" indent="-170238" algn="l" defTabSz="6809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0477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0954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1431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1907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02384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42861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83338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23815" algn="l" defTabSz="68095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jpeg"/><Relationship Id="rId11" Type="http://schemas.openxmlformats.org/officeDocument/2006/relationships/image" Target="../media/image61.png"/><Relationship Id="rId5" Type="http://schemas.openxmlformats.org/officeDocument/2006/relationships/image" Target="../media/image55.jpeg"/><Relationship Id="rId10" Type="http://schemas.openxmlformats.org/officeDocument/2006/relationships/image" Target="../media/image60.pn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12" Type="http://schemas.openxmlformats.org/officeDocument/2006/relationships/image" Target="../media/image80.jpeg"/><Relationship Id="rId2" Type="http://schemas.openxmlformats.org/officeDocument/2006/relationships/image" Target="../media/image70.jpeg"/><Relationship Id="rId16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5" Type="http://schemas.openxmlformats.org/officeDocument/2006/relationships/image" Target="../media/image8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Relationship Id="rId14" Type="http://schemas.openxmlformats.org/officeDocument/2006/relationships/image" Target="../media/image8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35868"/>
            <a:ext cx="5761039" cy="3243272"/>
            <a:chOff x="0" y="-3184"/>
            <a:chExt cx="5761039" cy="3243272"/>
          </a:xfrm>
        </p:grpSpPr>
        <p:pic>
          <p:nvPicPr>
            <p:cNvPr id="4100" name="Picture 4" descr="https://kartinkin.net/uploads/posts/2021-01/1610908489_29-p-strogii-ofitsialnii-fon-dlya-prezentatsii-34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632"/>
            <a:stretch/>
          </p:blipFill>
          <p:spPr bwMode="auto">
            <a:xfrm>
              <a:off x="0" y="-3184"/>
              <a:ext cx="5761039" cy="3243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" name="Группа 1"/>
            <p:cNvGrpSpPr/>
            <p:nvPr/>
          </p:nvGrpSpPr>
          <p:grpSpPr>
            <a:xfrm>
              <a:off x="72206" y="35868"/>
              <a:ext cx="5364597" cy="750345"/>
              <a:chOff x="72206" y="-3184"/>
              <a:chExt cx="5364597" cy="750345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324235" y="28324"/>
                <a:ext cx="511256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900" b="1" dirty="0" smtClean="0">
                    <a:solidFill>
                      <a:srgbClr val="FF0000"/>
                    </a:solidFill>
                    <a:latin typeface="Palatino Linotype" pitchFamily="18" charset="0"/>
                  </a:rPr>
                  <a:t>ВСЕРОССИЙСКИЙ КОНКУРС  «ЗДОРОВЫЕ РЕШЕНИЯ»</a:t>
                </a:r>
                <a:endParaRPr lang="ru-RU" sz="800" b="1" dirty="0" smtClean="0">
                  <a:solidFill>
                    <a:srgbClr val="0033CC"/>
                  </a:solidFill>
                  <a:latin typeface="Palatino Linotype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900" b="1" dirty="0" smtClean="0">
                    <a:solidFill>
                      <a:srgbClr val="002060"/>
                    </a:solidFill>
                    <a:latin typeface="Palatino Linotype" pitchFamily="18" charset="0"/>
                  </a:rPr>
                  <a:t>Программа Великоустюгской районной организации</a:t>
                </a:r>
              </a:p>
              <a:p>
                <a:pPr algn="ctr"/>
                <a:r>
                  <a:rPr lang="ru-RU" sz="900" b="1" dirty="0" smtClean="0">
                    <a:solidFill>
                      <a:srgbClr val="002060"/>
                    </a:solidFill>
                    <a:latin typeface="Palatino Linotype" pitchFamily="18" charset="0"/>
                  </a:rPr>
                  <a:t> Общероссийского Профсоюза образования</a:t>
                </a:r>
              </a:p>
              <a:p>
                <a:pPr algn="ctr"/>
                <a:r>
                  <a:rPr lang="ru-RU" sz="900" b="1" dirty="0" smtClean="0">
                    <a:solidFill>
                      <a:srgbClr val="002060"/>
                    </a:solidFill>
                    <a:latin typeface="Palatino Linotype" pitchFamily="18" charset="0"/>
                  </a:rPr>
                  <a:t>«</a:t>
                </a:r>
                <a:r>
                  <a:rPr lang="ru-RU" sz="900" b="1" dirty="0" err="1" smtClean="0">
                    <a:solidFill>
                      <a:srgbClr val="002060"/>
                    </a:solidFill>
                    <a:latin typeface="Palatino Linotype" pitchFamily="18" charset="0"/>
                  </a:rPr>
                  <a:t>ПРОФздоровье</a:t>
                </a:r>
                <a:r>
                  <a:rPr lang="ru-RU" sz="900" b="1" dirty="0" smtClean="0">
                    <a:solidFill>
                      <a:srgbClr val="002060"/>
                    </a:solidFill>
                    <a:latin typeface="Palatino Linotype" pitchFamily="18" charset="0"/>
                  </a:rPr>
                  <a:t> +»</a:t>
                </a:r>
                <a:endParaRPr lang="ru-RU" sz="900" b="1" dirty="0">
                  <a:solidFill>
                    <a:srgbClr val="002060"/>
                  </a:solidFill>
                  <a:latin typeface="Palatino Linotype" pitchFamily="18" charset="0"/>
                </a:endParaRPr>
              </a:p>
            </p:txBody>
          </p:sp>
          <p:pic>
            <p:nvPicPr>
              <p:cNvPr id="5" name="Picture 2" descr="https://sad6.adygobr.ru/wp-content/uploads/2022/01/rtyu-1-768x76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206" y="-3184"/>
                <a:ext cx="627445" cy="750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" name="Группа 2"/>
            <p:cNvGrpSpPr/>
            <p:nvPr/>
          </p:nvGrpSpPr>
          <p:grpSpPr>
            <a:xfrm>
              <a:off x="1364815" y="955449"/>
              <a:ext cx="4376138" cy="2005438"/>
              <a:chOff x="1364815" y="955449"/>
              <a:chExt cx="4376138" cy="2005438"/>
            </a:xfrm>
          </p:grpSpPr>
          <p:pic>
            <p:nvPicPr>
              <p:cNvPr id="13" name="Picture 2" descr="https://sun9-78.userapi.com/impg/frXyY2hVkVm2Eml8wt94I7kdRbM-vnMMEQjZBw/f1MSTBhgV4g.jpg?size=1600x1200&amp;quality=95&amp;sign=f3594019e9dc799d3bb87f9017e97835&amp;type=album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373" y="1748733"/>
                <a:ext cx="1583178" cy="1139444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4" descr="https://sun9-19.userapi.com/impg/PA7OqdgBDzeZPNocanQzllho81B1_cdkmeivyg/QhK0tn6D0gA.jpg?size=1600x1200&amp;quality=95&amp;sign=037ca043136e8418f61d3f8148368b3e&amp;type=album"/>
              <p:cNvPicPr>
                <a:picLocks noChangeAspect="1" noChangeArrowheads="1"/>
              </p:cNvPicPr>
              <p:nvPr/>
            </p:nvPicPr>
            <p:blipFill rotWithShape="1">
              <a:blip r:embed="rId5"/>
              <a:srcRect t="7469"/>
              <a:stretch/>
            </p:blipFill>
            <p:spPr bwMode="auto">
              <a:xfrm>
                <a:off x="1364815" y="2086725"/>
                <a:ext cx="1278432" cy="874162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4099314" y="955449"/>
                <a:ext cx="164163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00" dirty="0">
                    <a:latin typeface="Palatino Linotype" pitchFamily="18" charset="0"/>
                  </a:rPr>
                  <a:t>Мы </a:t>
                </a:r>
                <a:r>
                  <a:rPr lang="ru-RU" sz="700" dirty="0" smtClean="0">
                    <a:latin typeface="Palatino Linotype" pitchFamily="18" charset="0"/>
                  </a:rPr>
                  <a:t>Профсоюз  </a:t>
                </a:r>
                <a:r>
                  <a:rPr lang="ru-RU" sz="700" dirty="0">
                    <a:latin typeface="Palatino Linotype" pitchFamily="18" charset="0"/>
                  </a:rPr>
                  <a:t>21 века!</a:t>
                </a:r>
              </a:p>
              <a:p>
                <a:pPr algn="ctr"/>
                <a:r>
                  <a:rPr lang="ru-RU" sz="700" dirty="0">
                    <a:latin typeface="Palatino Linotype" pitchFamily="18" charset="0"/>
                  </a:rPr>
                  <a:t>Проблемы и трудности нам не помеха!</a:t>
                </a:r>
              </a:p>
              <a:p>
                <a:pPr algn="ctr"/>
                <a:r>
                  <a:rPr lang="ru-RU" sz="700" dirty="0">
                    <a:latin typeface="Palatino Linotype" pitchFamily="18" charset="0"/>
                  </a:rPr>
                  <a:t>Мы сильные дети единой страны.</a:t>
                </a:r>
              </a:p>
              <a:p>
                <a:pPr algn="ctr"/>
                <a:r>
                  <a:rPr lang="ru-RU" sz="700" dirty="0">
                    <a:latin typeface="Palatino Linotype" pitchFamily="18" charset="0"/>
                  </a:rPr>
                  <a:t>Живем под девизом: </a:t>
                </a:r>
                <a:endParaRPr lang="ru-RU" sz="700" dirty="0" smtClean="0">
                  <a:latin typeface="Palatino Linotype" pitchFamily="18" charset="0"/>
                </a:endParaRPr>
              </a:p>
              <a:p>
                <a:pPr algn="ctr"/>
                <a:r>
                  <a:rPr lang="ru-RU" sz="700" dirty="0" smtClean="0">
                    <a:latin typeface="Palatino Linotype" pitchFamily="18" charset="0"/>
                  </a:rPr>
                  <a:t>«</a:t>
                </a:r>
                <a:r>
                  <a:rPr lang="ru-RU" sz="700" dirty="0">
                    <a:latin typeface="Palatino Linotype" pitchFamily="18" charset="0"/>
                  </a:rPr>
                  <a:t>Живите как мы</a:t>
                </a:r>
                <a:r>
                  <a:rPr lang="ru-RU" sz="700" dirty="0" smtClean="0">
                    <a:latin typeface="Palatino Linotype" pitchFamily="18" charset="0"/>
                  </a:rPr>
                  <a:t>!»</a:t>
                </a:r>
                <a:endParaRPr lang="ru-RU" sz="700" dirty="0"/>
              </a:p>
            </p:txBody>
          </p:sp>
        </p:grpSp>
      </p:grpSp>
      <p:pic>
        <p:nvPicPr>
          <p:cNvPr id="21" name="Рисунок 20" descr="C:\Users\USER\Desktop\ПРОФИДЕЯ - 2024\фото Профидея\fM1aN_TvEz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2" y="1838512"/>
            <a:ext cx="974588" cy="1261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USER\Desktop\ПРОФИДЕЯ - 2024\фото Профидея\DXd5dLgscG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367" y="901713"/>
            <a:ext cx="916682" cy="1222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USER\Desktop\ПРОФИДЕЯ - 2024\фото Профидея\cIjfknEBPgA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487" y="880218"/>
            <a:ext cx="1498895" cy="981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Users\USER\Desktop\ПРОФИДЕЯ - 2024\фото Профидея\MxoVYkxEG1A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7" y="880217"/>
            <a:ext cx="1381626" cy="945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C:\Users\USER\Desktop\ПРОФИДЕЯ - 2024\фото Профидея\ZhzvuSsXkz4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75" y="1917485"/>
            <a:ext cx="922270" cy="116136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60935" y="3078828"/>
            <a:ext cx="55306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srgbClr val="0033CC"/>
                </a:solidFill>
                <a:latin typeface="Palatino Linotype" pitchFamily="18" charset="0"/>
              </a:rPr>
              <a:t>«</a:t>
            </a:r>
            <a:r>
              <a:rPr lang="ru-RU" sz="900" b="1" i="1" dirty="0">
                <a:solidFill>
                  <a:srgbClr val="0033CC"/>
                </a:solidFill>
                <a:latin typeface="Palatino Linotype" pitchFamily="18" charset="0"/>
              </a:rPr>
              <a:t>Люди должны осознать, что здоровый образ жизни — это личный успех каждого» (В.В. Путин)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29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15858" y="1610742"/>
            <a:ext cx="2302548" cy="1553378"/>
            <a:chOff x="84800" y="66667"/>
            <a:chExt cx="2302548" cy="1553378"/>
          </a:xfrm>
        </p:grpSpPr>
        <p:pic>
          <p:nvPicPr>
            <p:cNvPr id="23" name="Picture 4" descr="https://sun9-3.userapi.com/impg/ApBIvL_Oe9j8Hj5-q6nIOvvq1_e-DcZT5ehGVw/Xn6ZY6104B0.jpg?size=971x2160&amp;quality=95&amp;sign=593992d1a25595cfd814d24e51661078&amp;type=album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75" b="15196"/>
            <a:stretch/>
          </p:blipFill>
          <p:spPr bwMode="auto">
            <a:xfrm>
              <a:off x="84800" y="73378"/>
              <a:ext cx="1096048" cy="1546666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cQZ1bbFi89s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44"/>
            <a:stretch/>
          </p:blipFill>
          <p:spPr bwMode="auto">
            <a:xfrm>
              <a:off x="1199216" y="66667"/>
              <a:ext cx="1188132" cy="1553378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9" y="107876"/>
            <a:ext cx="1868274" cy="145521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950" y="0"/>
            <a:ext cx="3240088" cy="324008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575" y="2160240"/>
            <a:ext cx="1368151" cy="104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3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1217" y="50483"/>
            <a:ext cx="5666117" cy="3153737"/>
            <a:chOff x="51017" y="50483"/>
            <a:chExt cx="5666117" cy="3153737"/>
          </a:xfrm>
        </p:grpSpPr>
        <p:pic>
          <p:nvPicPr>
            <p:cNvPr id="10" name="Picture 2" descr="https://sun9-4.userapi.com/impg/kZMlCYBenMrc-Gh63HLz97U6jZ0EQ59otGx77Q/S9p7TJQ6w0Y.jpg?size=1600x1068&amp;quality=95&amp;sign=0ea8c909c84e2446d33855486b673a59&amp;type=album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0512" y="2277610"/>
              <a:ext cx="1483865" cy="926610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17" name="Picture 2" descr="https://sun9-85.userapi.com/impg/dNiQrLHYbeSKkyekUjrh15hnYqxit0fLRBjUAw/Mj7SE2qdiUc.jpg?size=1280x960&amp;quality=95&amp;sign=bfcfddcd3b7bba2e71f74864c3239299&amp;type=album"/>
            <p:cNvPicPr>
              <a:picLocks noChangeAspect="1" noChangeArrowheads="1"/>
            </p:cNvPicPr>
            <p:nvPr/>
          </p:nvPicPr>
          <p:blipFill rotWithShape="1">
            <a:blip r:embed="rId3"/>
            <a:srcRect l="7690" t="8117" r="10037" b="438"/>
            <a:stretch/>
          </p:blipFill>
          <p:spPr bwMode="auto">
            <a:xfrm>
              <a:off x="1480512" y="50483"/>
              <a:ext cx="1483865" cy="1249835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22" name="Picture 2" descr="https://sun9-69.userapi.com/impg/Jju11hZvOCOX5n4kRKfTrGq4TjzaDdcbWXq25w/5fRxqfQbcx8.jpg?size=1600x1068&amp;quality=95&amp;sign=60c68292798b70fe6c4b12c9e2b36027&amp;type=album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65" y="87021"/>
              <a:ext cx="1362892" cy="861665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966258" y="3019554"/>
              <a:ext cx="2750876" cy="1846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dirty="0" smtClean="0">
                  <a:latin typeface="Palatino Linotype" pitchFamily="18" charset="0"/>
                </a:rPr>
                <a:t>62% педагогических работников состоят в профсоюзе</a:t>
              </a:r>
              <a:endParaRPr lang="ru-RU" sz="600" dirty="0">
                <a:latin typeface="Palatino Linotype" pitchFamily="18" charset="0"/>
              </a:endParaRPr>
            </a:p>
          </p:txBody>
        </p:sp>
        <p:pic>
          <p:nvPicPr>
            <p:cNvPr id="19" name="Picture 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0512" y="1336413"/>
              <a:ext cx="1483865" cy="908632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6146" name="Picture 2" descr="https://sun9-46.userapi.com/impg/huVI7n0BFSWnAoG_vzXdgJPvPxQr17sJyn-x9w/DIJIngoo8ns.jpg?size=2500x1669&amp;quality=95&amp;sign=4fd50275f15975fed3922f342c15de6f&amp;type=album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65" y="1043980"/>
              <a:ext cx="1362892" cy="909867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https://sun9-18.userapi.com/impg/My3QBcyw_UzOUAJ-eJWRr3FPgDTJw_1vQC3aYQ/XdQn-0gw4AM.jpg?size=1600x1200&amp;quality=95&amp;sign=eaa0927b6d9a55870ceedd35fb59317f&amp;type=album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49"/>
            <a:stretch/>
          </p:blipFill>
          <p:spPr bwMode="auto">
            <a:xfrm>
              <a:off x="51017" y="2083051"/>
              <a:ext cx="1362892" cy="936503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 l="3085" t="18568" r="8226" b="4344"/>
          <a:stretch>
            <a:fillRect/>
          </a:stretch>
        </p:blipFill>
        <p:spPr bwMode="auto">
          <a:xfrm>
            <a:off x="3065088" y="80596"/>
            <a:ext cx="2551735" cy="293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9459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0849" y="73551"/>
            <a:ext cx="5660117" cy="3119171"/>
            <a:chOff x="50848" y="77821"/>
            <a:chExt cx="5660117" cy="311917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2088914" y="77821"/>
              <a:ext cx="1943731" cy="266952"/>
              <a:chOff x="2088914" y="77821"/>
              <a:chExt cx="1943731" cy="266952"/>
            </a:xfrm>
          </p:grpSpPr>
          <p:sp>
            <p:nvSpPr>
              <p:cNvPr id="3" name="Скругленная прямоугольная выноска 2"/>
              <p:cNvSpPr/>
              <p:nvPr/>
            </p:nvSpPr>
            <p:spPr>
              <a:xfrm>
                <a:off x="2088914" y="91052"/>
                <a:ext cx="1943731" cy="253721"/>
              </a:xfrm>
              <a:prstGeom prst="wedgeRoundRectCallout">
                <a:avLst/>
              </a:prstGeom>
              <a:ln>
                <a:noFill/>
              </a:ln>
            </p:spPr>
            <p:style>
              <a:lnRef idx="1">
                <a:schemeClr val="dk1"/>
              </a:lnRef>
              <a:fillRef idx="1001">
                <a:schemeClr val="lt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2140738" y="77821"/>
                <a:ext cx="1820059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1. </a:t>
                </a:r>
                <a:r>
                  <a:rPr lang="ru-RU" sz="100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Здоровье</a:t>
                </a:r>
                <a:r>
                  <a:rPr lang="en-US" sz="100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&amp;</a:t>
                </a:r>
                <a:r>
                  <a:rPr lang="ru-RU" sz="100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Безопасность</a:t>
                </a:r>
                <a:endParaRPr lang="ru-RU" sz="900" dirty="0">
                  <a:solidFill>
                    <a:srgbClr val="C00000"/>
                  </a:solidFill>
                  <a:latin typeface="Palatino Linotype" pitchFamily="18" charset="0"/>
                </a:endParaRPr>
              </a:p>
            </p:txBody>
          </p:sp>
        </p:grpSp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16511" y="1302572"/>
              <a:ext cx="1416682" cy="949617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2052" name="Picture 4" descr="https://sun9-18.userapi.com/impg/SDY5CtPEPCVI5vgMaZCYNF-GX1sg-_Jxo4v8yA/NNeO92sU97o.jpg?size=1600x719&amp;quality=95&amp;sign=04584f93e8106f0faf88394a66aad76f&amp;type=album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193"/>
            <a:stretch/>
          </p:blipFill>
          <p:spPr bwMode="auto">
            <a:xfrm>
              <a:off x="3217236" y="2273579"/>
              <a:ext cx="1416682" cy="912464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s://sun9-37.userapi.com/impg/_pu6pTJCyswvGQv41BqAH-zfbeKxe7KiawEraA/r8enlLrCue4.jpg?size=1620x2160&amp;quality=96&amp;sign=fdda452c4f6a487f2b98aff80d2824bf&amp;type=album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7380" y="1817843"/>
              <a:ext cx="1023585" cy="1353546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sun9-2.userapi.com/impg/d-yXndVETlTCtmCUFqyRrdajYS5dwWvZGwpapw/lePUXE7SRD0.jpg?size=960x1280&amp;quality=96&amp;sign=fd0e14d22af9dfeba98637f63f634cd7&amp;type=album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48" y="413680"/>
              <a:ext cx="1026114" cy="1350780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2" name="Picture 14" descr="https://sun9-22.userapi.com/impg/hDGVijF4IzUaE3sdY-wqhaeK6YJEjArBCieJ4Q/SA5WoLsqQQI.jpg?size=960x1280&amp;quality=96&amp;sign=2d3b26170f40d362f09d60472fa1a4c8&amp;type=album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8117" y="409228"/>
              <a:ext cx="1026114" cy="1368152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https://sun1-54.userapi.com/impg/GONkKTDafDhdStLd7EtawvChcMKemNbTWFqrUw/miwfbHXaS3g.jpg?size=960x1280&amp;quality=96&amp;sign=167f7245144b0960ddaa7bc4c13be313&amp;type=album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48" y="1817843"/>
              <a:ext cx="1029245" cy="1379149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217236" y="406846"/>
              <a:ext cx="1417406" cy="857462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 cstate="print"/>
          <a:srcRect t="14610"/>
          <a:stretch/>
        </p:blipFill>
        <p:spPr>
          <a:xfrm>
            <a:off x="1131917" y="1813573"/>
            <a:ext cx="956999" cy="137020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03" y="432209"/>
            <a:ext cx="1888640" cy="1289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739" y="1813573"/>
            <a:ext cx="955804" cy="136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7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668610" y="-19869"/>
            <a:ext cx="3063953" cy="3076200"/>
            <a:chOff x="2663091" y="122636"/>
            <a:chExt cx="3063953" cy="3076200"/>
          </a:xfrm>
        </p:grpSpPr>
        <p:pic>
          <p:nvPicPr>
            <p:cNvPr id="8" name="Picture 6" descr="https://sun9-79.userapi.com/impg/noRta3r2dHFDhjmaf6TVj-KpIda_5HDOswUeGA/m-QDda0vOSo.jpg?size=2560x1920&amp;quality=95&amp;sign=41f0d89e4b0c3725f9679e2645bc0db6&amp;type=album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3334" y="1640770"/>
              <a:ext cx="1033710" cy="767849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7170" name="Picture 2" descr="https://sun9-71.userapi.com/impg/Hrrnb5goJMEEqY4FEBcRBeA30QaVHK2PAXmwWg/0Thu82XxZa4.jpg?size=2560x1920&amp;quality=95&amp;sign=1d73cb6425f991d22dc51f441b1c20f9&amp;type=album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3334" y="2423553"/>
              <a:ext cx="1033710" cy="775283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 descr="https://sun9-15.userapi.com/impg/DZWWOUoCdJbqdwFjGjkjoV2kMjK-G6akiQ32ow/amCsneqgiuM.jpg?size=2560x1920&amp;quality=95&amp;sign=1c4e531314d371c14a57c23dcab70558&amp;type=album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225" y="1635191"/>
              <a:ext cx="1057925" cy="763242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4" name="Picture 10" descr="https://sun9-4.userapi.com/impg/KACe-s2o5uAIg6Y7iFp5jQNrFvqzk7mpFDOcVQ/prg2M2t98C4.jpg?size=1600x1200&amp;quality=95&amp;sign=3e90156d99f8bc987959bd42e0739338&amp;type=album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3091" y="2408619"/>
              <a:ext cx="1061059" cy="781756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7172" name="Picture 4" descr="https://sun9-42.userapi.com/impg/wIauFP3st_S0e24H42LcP2yUTgjtcRLRu9oxDA/NzXwf5WzaAg.jpg?size=1620x2160&amp;quality=95&amp;sign=fa9a56efca58d1d3f161d7a5cb9e35a9&amp;type=album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1298" y="1762676"/>
              <a:ext cx="939862" cy="1253149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Скругленная прямоугольная выноска 14"/>
            <p:cNvSpPr/>
            <p:nvPr/>
          </p:nvSpPr>
          <p:spPr>
            <a:xfrm>
              <a:off x="3235040" y="157498"/>
              <a:ext cx="1800199" cy="223154"/>
            </a:xfrm>
            <a:prstGeom prst="wedgeRoundRectCallout">
              <a:avLst/>
            </a:prstGeom>
          </p:spPr>
          <p:style>
            <a:lnRef idx="1">
              <a:schemeClr val="dk1"/>
            </a:lnRef>
            <a:fillRef idx="1001">
              <a:schemeClr val="lt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79091" y="122636"/>
              <a:ext cx="155247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50" dirty="0" smtClean="0">
                  <a:solidFill>
                    <a:srgbClr val="C00000"/>
                  </a:solidFill>
                  <a:latin typeface="Palatino Linotype" pitchFamily="18" charset="0"/>
                </a:rPr>
                <a:t>   2. Здоровье</a:t>
              </a:r>
              <a:r>
                <a:rPr lang="en-US" sz="1050" dirty="0" smtClean="0">
                  <a:solidFill>
                    <a:srgbClr val="C00000"/>
                  </a:solidFill>
                  <a:latin typeface="Palatino Linotype" pitchFamily="18" charset="0"/>
                </a:rPr>
                <a:t>&amp;</a:t>
              </a:r>
              <a:r>
                <a:rPr lang="ru-RU" sz="1050" dirty="0" smtClean="0">
                  <a:solidFill>
                    <a:srgbClr val="C00000"/>
                  </a:solidFill>
                  <a:latin typeface="Palatino Linotype" pitchFamily="18" charset="0"/>
                </a:rPr>
                <a:t>Забота </a:t>
              </a:r>
              <a:endParaRPr lang="ru-RU" sz="1050" dirty="0">
                <a:solidFill>
                  <a:srgbClr val="C00000"/>
                </a:solidFill>
                <a:latin typeface="Palatino Linotype" pitchFamily="18" charset="0"/>
              </a:endParaRPr>
            </a:p>
          </p:txBody>
        </p:sp>
      </p:grpSp>
      <p:grpSp>
        <p:nvGrpSpPr>
          <p:cNvPr id="45" name="Группа 1"/>
          <p:cNvGrpSpPr>
            <a:grpSpLocks/>
          </p:cNvGrpSpPr>
          <p:nvPr/>
        </p:nvGrpSpPr>
        <p:grpSpPr bwMode="auto">
          <a:xfrm rot="16200000">
            <a:off x="1137085" y="1611520"/>
            <a:ext cx="2981716" cy="45721"/>
            <a:chOff x="1559268" y="1772812"/>
            <a:chExt cx="6230033" cy="120773"/>
          </a:xfrm>
        </p:grpSpPr>
        <p:cxnSp>
          <p:nvCxnSpPr>
            <p:cNvPr id="46" name="Прямая соединительная линия 45"/>
            <p:cNvCxnSpPr/>
            <p:nvPr/>
          </p:nvCxnSpPr>
          <p:spPr>
            <a:xfrm>
              <a:off x="1559268" y="1833199"/>
              <a:ext cx="6230033" cy="11124"/>
            </a:xfrm>
            <a:prstGeom prst="line">
              <a:avLst/>
            </a:prstGeom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>
            <a:xfrm rot="16200000">
              <a:off x="1838991" y="1759383"/>
              <a:ext cx="120769" cy="147635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00">
                <a:latin typeface="Palatino Linotype" pitchFamily="18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 rot="16200000">
              <a:off x="3789323" y="1758590"/>
              <a:ext cx="120769" cy="149221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00">
                <a:latin typeface="Palatino Linotype" pitchFamily="18" charset="0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 rot="16200000">
              <a:off x="5665695" y="1758590"/>
              <a:ext cx="120769" cy="149221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00">
                <a:latin typeface="Palatino Linotype" pitchFamily="18" charset="0"/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 rot="16200000">
              <a:off x="7393640" y="1759380"/>
              <a:ext cx="120769" cy="147634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500">
                <a:latin typeface="Palatino Linotype" pitchFamily="18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736817" y="3019554"/>
            <a:ext cx="957190" cy="18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dirty="0" smtClean="0">
                <a:latin typeface="Palatino Linotype" pitchFamily="18" charset="0"/>
              </a:rPr>
              <a:t> «Фруктовая неделя»</a:t>
            </a:r>
            <a:endParaRPr lang="ru-RU" sz="600" dirty="0"/>
          </a:p>
        </p:txBody>
      </p:sp>
      <p:pic>
        <p:nvPicPr>
          <p:cNvPr id="5" name="Picture 2" descr="https://sun1-93.userapi.com/impg/E4hrAYZ5gQ9BiqC_DWP-eML3ojOI4aiQIKXmqA/nMmRi4gK3Qg.jpg?size=1620x2160&amp;quality=95&amp;sign=3d9fad5b98a58e7ebb13740e55006df0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735" y="284080"/>
            <a:ext cx="813687" cy="1124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un1-84.userapi.com/impg/5CEEWtCDWciL_Iiw4uaPppro6Pe07rTlZaZCDw/i6H0YXnKnzo.jpg?size=1620x2160&amp;quality=95&amp;sign=4f49d35b032420b29cd4aadeeaf39628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870" y="284080"/>
            <a:ext cx="921286" cy="129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1-89.userapi.com/impg/jXUouVp-rjkcPJm2olDSCPEf37L6ql10pBUAQg/BqL5rXjKdU0.jpg?size=453x604&amp;quality=95&amp;sign=888626e9986bed8cba32df7cd9620994&amp;c_uniq_tag=6I9HvsjJTkUHsPE5JZ6dyA65cr51fT31hLXrUbWSG5c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734" y="321670"/>
            <a:ext cx="821655" cy="109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10" cstate="print"/>
          <a:srcRect t="1" b="2256"/>
          <a:stretch/>
        </p:blipFill>
        <p:spPr bwMode="auto">
          <a:xfrm>
            <a:off x="72207" y="35868"/>
            <a:ext cx="2415897" cy="311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6089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49369" y="-12460"/>
            <a:ext cx="5581636" cy="3216680"/>
            <a:chOff x="59991" y="20780"/>
            <a:chExt cx="5581636" cy="3216680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59991" y="20780"/>
              <a:ext cx="5581636" cy="3216680"/>
              <a:chOff x="51289" y="25719"/>
              <a:chExt cx="5581636" cy="3216680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51290" y="25719"/>
                <a:ext cx="5581635" cy="3216680"/>
                <a:chOff x="74328" y="44274"/>
                <a:chExt cx="5581635" cy="3216680"/>
              </a:xfrm>
            </p:grpSpPr>
            <p:grpSp>
              <p:nvGrpSpPr>
                <p:cNvPr id="8" name="Группа 7"/>
                <p:cNvGrpSpPr/>
                <p:nvPr/>
              </p:nvGrpSpPr>
              <p:grpSpPr>
                <a:xfrm>
                  <a:off x="74328" y="44274"/>
                  <a:ext cx="5581635" cy="3216680"/>
                  <a:chOff x="53934" y="43568"/>
                  <a:chExt cx="5581635" cy="3216680"/>
                </a:xfrm>
              </p:grpSpPr>
              <p:grpSp>
                <p:nvGrpSpPr>
                  <p:cNvPr id="7" name="Группа 6"/>
                  <p:cNvGrpSpPr/>
                  <p:nvPr/>
                </p:nvGrpSpPr>
                <p:grpSpPr>
                  <a:xfrm>
                    <a:off x="94265" y="43568"/>
                    <a:ext cx="1888618" cy="249202"/>
                    <a:chOff x="144214" y="54227"/>
                    <a:chExt cx="1888618" cy="249202"/>
                  </a:xfrm>
                </p:grpSpPr>
                <p:sp>
                  <p:nvSpPr>
                    <p:cNvPr id="5" name="Скругленная прямоугольная выноска 4"/>
                    <p:cNvSpPr/>
                    <p:nvPr/>
                  </p:nvSpPr>
                  <p:spPr>
                    <a:xfrm>
                      <a:off x="144214" y="54227"/>
                      <a:ext cx="1888618" cy="223154"/>
                    </a:xfrm>
                    <a:prstGeom prst="wedgeRoundRectCallout">
                      <a:avLst/>
                    </a:prstGeom>
                  </p:spPr>
                  <p:style>
                    <a:lnRef idx="1">
                      <a:schemeClr val="dk1"/>
                    </a:lnRef>
                    <a:fillRef idx="1001">
                      <a:schemeClr val="lt1"/>
                    </a:fillRef>
                    <a:effectRef idx="1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" name="TextBox 5"/>
                    <p:cNvSpPr txBox="1"/>
                    <p:nvPr/>
                  </p:nvSpPr>
                  <p:spPr>
                    <a:xfrm>
                      <a:off x="144214" y="57208"/>
                      <a:ext cx="1851844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. Здоровье</a:t>
                      </a:r>
                      <a:r>
                        <a:rPr lang="en-US" sz="1000" dirty="0" smtClean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&amp;</a:t>
                      </a:r>
                      <a:r>
                        <a:rPr lang="ru-RU" sz="1000" dirty="0" smtClean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Просвещение </a:t>
                      </a:r>
                      <a:endParaRPr lang="ru-RU" sz="1000" dirty="0">
                        <a:solidFill>
                          <a:srgbClr val="C00000"/>
                        </a:solidFill>
                        <a:latin typeface="Palatino Linotype" pitchFamily="18" charset="0"/>
                      </a:endParaRPr>
                    </a:p>
                  </p:txBody>
                </p:sp>
              </p:grpSp>
              <p:pic>
                <p:nvPicPr>
                  <p:cNvPr id="34" name="Picture 5" descr="https://sun9-34.userapi.com/impg/EwzLRAw7W8Bd9rNtL9QWOpYmYk8RnxIawxPNDw/r93UFA7IE50.jpg?size=2560x1152&amp;quality=96&amp;sign=7f636e3f5d0dd83f6a113b9137a070c9&amp;type=album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3934" y="328161"/>
                    <a:ext cx="1804377" cy="949050"/>
                  </a:xfrm>
                  <a:prstGeom prst="rect">
                    <a:avLst/>
                  </a:prstGeom>
                  <a:ln w="88900" cap="sq" cmpd="thickThin">
                    <a:noFill/>
                    <a:prstDash val="solid"/>
                    <a:miter lim="800000"/>
                  </a:ln>
                  <a:effectLst>
                    <a:innerShdw blurRad="76200">
                      <a:srgbClr val="000000"/>
                    </a:innerShdw>
                  </a:effectLst>
                  <a:extLst/>
                </p:spPr>
              </p:pic>
              <p:pic>
                <p:nvPicPr>
                  <p:cNvPr id="37" name="Picture 2" descr="https://sun9-51.userapi.com/impg/o9Cax3tHFPk2tIJK5bLRMCIAFtUnlHPHv00Erg/vH1YOn9aHnQ.jpg?size=2560x1152&amp;quality=96&amp;sign=39b7e988136c34e4b9ff8ec448ca575f&amp;type=album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3934" y="1295254"/>
                    <a:ext cx="1804377" cy="937678"/>
                  </a:xfrm>
                  <a:prstGeom prst="rect">
                    <a:avLst/>
                  </a:prstGeom>
                  <a:ln w="88900" cap="sq" cmpd="thickThin">
                    <a:noFill/>
                    <a:prstDash val="solid"/>
                    <a:miter lim="800000"/>
                  </a:ln>
                  <a:effectLst>
                    <a:innerShdw blurRad="76200">
                      <a:srgbClr val="000000"/>
                    </a:innerShdw>
                  </a:effectLst>
                  <a:extLst/>
                </p:spPr>
              </p:pic>
              <p:pic>
                <p:nvPicPr>
                  <p:cNvPr id="15" name="Picture 2" descr="https://sun9-35.userapi.com/impg/a7A6KtHA7aEqrM1tFk25uduF-VXRUCWGF2vGlg/n4AR4JO-vEI.jpg?size=2560x1920&amp;quality=96&amp;sign=4d24d322fe5aed889fec6fc83744c687&amp;type=album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4218888" y="1094380"/>
                    <a:ext cx="1416681" cy="1008112"/>
                  </a:xfrm>
                  <a:prstGeom prst="rect">
                    <a:avLst/>
                  </a:prstGeom>
                  <a:ln w="88900" cap="sq" cmpd="thickThin">
                    <a:noFill/>
                    <a:prstDash val="solid"/>
                    <a:miter lim="800000"/>
                  </a:ln>
                  <a:effectLst>
                    <a:innerShdw blurRad="76200">
                      <a:srgbClr val="000000"/>
                    </a:innerShdw>
                  </a:effectLst>
                  <a:extLst/>
                </p:spPr>
              </p:pic>
              <p:pic>
                <p:nvPicPr>
                  <p:cNvPr id="16" name="Picture 8" descr="https://sun9-79.userapi.com/impg/oN1fQlPsGQMMK1y1_QWfizdu8AqhDoOPFwatLA/5_fvepyE7LQ.jpg?size=1600x1200&amp;quality=95&amp;sign=0881e9a0672050c734d2bc8921a9a3af&amp;type=album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4186629" y="2132879"/>
                    <a:ext cx="1416682" cy="1127369"/>
                  </a:xfrm>
                  <a:prstGeom prst="rect">
                    <a:avLst/>
                  </a:prstGeom>
                  <a:ln w="88900" cap="sq" cmpd="thickThin">
                    <a:noFill/>
                    <a:prstDash val="solid"/>
                    <a:miter lim="800000"/>
                  </a:ln>
                  <a:effectLst>
                    <a:innerShdw blurRad="76200">
                      <a:srgbClr val="000000"/>
                    </a:innerShdw>
                  </a:effectLst>
                  <a:extLst/>
                </p:spPr>
              </p:pic>
            </p:grpSp>
            <p:pic>
              <p:nvPicPr>
                <p:cNvPr id="1031" name="Picture 7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991" t="292" r="9131" b="19708"/>
                <a:stretch/>
              </p:blipFill>
              <p:spPr bwMode="auto">
                <a:xfrm>
                  <a:off x="1022250" y="525212"/>
                  <a:ext cx="423976" cy="322252"/>
                </a:xfrm>
                <a:prstGeom prst="rect">
                  <a:avLst/>
                </a:prstGeom>
                <a:ln w="19050">
                  <a:solidFill>
                    <a:schemeClr val="bg1">
                      <a:lumMod val="85000"/>
                    </a:schemeClr>
                  </a:solidFill>
                  <a:miter lim="800000"/>
                  <a:headEnd/>
                  <a:tailEnd/>
                </a:ln>
                <a:effectLst>
                  <a:innerShdw blurRad="76200">
                    <a:srgbClr val="000000"/>
                  </a:inn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</p:pic>
          </p:grpSp>
          <p:pic>
            <p:nvPicPr>
              <p:cNvPr id="1039" name="Picture 15" descr="https://sun9-55.userapi.com/impg/N_8ZYDmksGhBUVYIvvNWwiV86NbtOezjMtX1JA/1Kd_nsf0-RE.jpg?size=1280x576&amp;quality=96&amp;sign=80968d18cc3362a763426da8c5f97b48&amp;type=album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89" y="2246898"/>
                <a:ext cx="1804377" cy="941751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2" descr="https://rstatic.oshkole.ru/editor_images/86923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876" y="2267940"/>
                <a:ext cx="288528" cy="2882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4183047" y="1929920"/>
              <a:ext cx="1444972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" dirty="0" smtClean="0">
                  <a:latin typeface="Palatino Linotype" pitchFamily="18" charset="0"/>
                </a:rPr>
                <a:t>Тренинг «Как справиться со стрессом»</a:t>
              </a:r>
              <a:endParaRPr lang="ru-RU" sz="500" dirty="0">
                <a:latin typeface="Palatino Linotype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07545" y="2987496"/>
              <a:ext cx="1416681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" dirty="0" smtClean="0">
                  <a:latin typeface="Palatino Linotype" pitchFamily="18" charset="0"/>
                </a:rPr>
                <a:t>Беседа «Преимущества трезвого образа жизни»</a:t>
              </a:r>
              <a:endParaRPr lang="ru-RU" sz="500" dirty="0">
                <a:latin typeface="Palatino Linotype" pitchFamily="18" charset="0"/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35456" y="99391"/>
            <a:ext cx="2147338" cy="310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766" y="81304"/>
            <a:ext cx="1406239" cy="90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2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4" name="Группа 16383"/>
          <p:cNvGrpSpPr/>
          <p:nvPr/>
        </p:nvGrpSpPr>
        <p:grpSpPr>
          <a:xfrm>
            <a:off x="57528" y="34089"/>
            <a:ext cx="5672116" cy="3195263"/>
            <a:chOff x="64811" y="8957"/>
            <a:chExt cx="5672116" cy="3195263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106910" y="400466"/>
              <a:ext cx="1551394" cy="1513380"/>
              <a:chOff x="3424709" y="-210702"/>
              <a:chExt cx="1450595" cy="1284032"/>
            </a:xfrm>
          </p:grpSpPr>
          <p:pic>
            <p:nvPicPr>
              <p:cNvPr id="25" name="Picture 2" descr="https://sun9-66.userapi.com/impg/LVsAm8rh1K3QV-N3eJQ8QLwmW9it2xlsZI-DjA/Ecp9j-CDBRM.jpg?size=1280x960&amp;quality=96&amp;sign=eeebca367ab0a7554d90deeb05fa0d8e&amp;type=album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4709" y="-210702"/>
                <a:ext cx="1377105" cy="10858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TextBox 25"/>
              <p:cNvSpPr txBox="1"/>
              <p:nvPr/>
            </p:nvSpPr>
            <p:spPr>
              <a:xfrm>
                <a:off x="3454607" y="864423"/>
                <a:ext cx="1420697" cy="2089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500" dirty="0" smtClean="0">
                    <a:latin typeface="Palatino Linotype" pitchFamily="18" charset="0"/>
                  </a:rPr>
                  <a:t>Велопробег, посвящённый</a:t>
                </a:r>
              </a:p>
              <a:p>
                <a:pPr algn="ctr"/>
                <a:r>
                  <a:rPr lang="ru-RU" sz="500" dirty="0" smtClean="0">
                    <a:latin typeface="Palatino Linotype" pitchFamily="18" charset="0"/>
                  </a:rPr>
                  <a:t> Всемирному Дню отказа от курения</a:t>
                </a:r>
                <a:endParaRPr lang="ru-RU" sz="500" dirty="0"/>
              </a:p>
            </p:txBody>
          </p:sp>
        </p:grpSp>
        <p:grpSp>
          <p:nvGrpSpPr>
            <p:cNvPr id="46" name="Группа 45"/>
            <p:cNvGrpSpPr/>
            <p:nvPr/>
          </p:nvGrpSpPr>
          <p:grpSpPr>
            <a:xfrm>
              <a:off x="72206" y="66657"/>
              <a:ext cx="1951500" cy="253916"/>
              <a:chOff x="43990" y="46549"/>
              <a:chExt cx="1951500" cy="253916"/>
            </a:xfrm>
          </p:grpSpPr>
          <p:sp>
            <p:nvSpPr>
              <p:cNvPr id="50" name="Скругленная прямоугольная выноска 49"/>
              <p:cNvSpPr/>
              <p:nvPr/>
            </p:nvSpPr>
            <p:spPr>
              <a:xfrm>
                <a:off x="72297" y="46549"/>
                <a:ext cx="1923193" cy="223154"/>
              </a:xfrm>
              <a:prstGeom prst="wedgeRoundRectCallout">
                <a:avLst/>
              </a:prstGeom>
            </p:spPr>
            <p:style>
              <a:lnRef idx="1">
                <a:schemeClr val="dk1"/>
              </a:lnRef>
              <a:fillRef idx="1001">
                <a:schemeClr val="lt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3990" y="46549"/>
                <a:ext cx="176895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4. Здоровье</a:t>
                </a:r>
                <a:r>
                  <a:rPr lang="en-US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&amp;</a:t>
                </a:r>
                <a:r>
                  <a:rPr lang="ru-RU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Традиции</a:t>
                </a:r>
                <a:endParaRPr lang="ru-RU" sz="1050" dirty="0">
                  <a:solidFill>
                    <a:srgbClr val="C00000"/>
                  </a:solidFill>
                  <a:latin typeface="Palatino Linotype" pitchFamily="18" charset="0"/>
                </a:endParaRPr>
              </a:p>
            </p:txBody>
          </p:sp>
        </p:grpSp>
        <p:grpSp>
          <p:nvGrpSpPr>
            <p:cNvPr id="52" name="Группа 51"/>
            <p:cNvGrpSpPr/>
            <p:nvPr/>
          </p:nvGrpSpPr>
          <p:grpSpPr>
            <a:xfrm>
              <a:off x="64811" y="1856972"/>
              <a:ext cx="1561448" cy="1214057"/>
              <a:chOff x="3846803" y="1589669"/>
              <a:chExt cx="1639947" cy="1129849"/>
            </a:xfrm>
          </p:grpSpPr>
          <p:pic>
            <p:nvPicPr>
              <p:cNvPr id="53" name="Picture 4" descr="https://sun9-79.userapi.com/impg/5KAfMGGRNK1u5Fypd_HH-cjHAV4RCP6mWeSh4Q/27YrahQY-7Q.jpg?size=1280x960&amp;quality=96&amp;sign=e21ba5843e1ebd2d948ac66a9b251e0d&amp;type=album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389"/>
              <a:stretch/>
            </p:blipFill>
            <p:spPr bwMode="auto">
              <a:xfrm>
                <a:off x="3846803" y="1589669"/>
                <a:ext cx="1632181" cy="10724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" name="TextBox 53"/>
              <p:cNvSpPr txBox="1"/>
              <p:nvPr/>
            </p:nvSpPr>
            <p:spPr>
              <a:xfrm>
                <a:off x="3854570" y="2489504"/>
                <a:ext cx="1632180" cy="2300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500" dirty="0" smtClean="0">
                    <a:latin typeface="Palatino Linotype" pitchFamily="18" charset="0"/>
                  </a:rPr>
                  <a:t>Всероссийский день ходьбы </a:t>
                </a:r>
              </a:p>
              <a:p>
                <a:pPr algn="ctr"/>
                <a:r>
                  <a:rPr lang="ru-RU" sz="500" dirty="0" smtClean="0">
                    <a:latin typeface="Palatino Linotype" pitchFamily="18" charset="0"/>
                  </a:rPr>
                  <a:t>«10000 шагов к жизни»</a:t>
                </a:r>
                <a:endParaRPr lang="ru-RU" sz="500" dirty="0"/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4127086" y="8957"/>
              <a:ext cx="1609841" cy="3195263"/>
              <a:chOff x="4127086" y="8957"/>
              <a:chExt cx="1609841" cy="3195263"/>
            </a:xfrm>
          </p:grpSpPr>
          <p:grpSp>
            <p:nvGrpSpPr>
              <p:cNvPr id="27" name="Группа 26"/>
              <p:cNvGrpSpPr/>
              <p:nvPr/>
            </p:nvGrpSpPr>
            <p:grpSpPr>
              <a:xfrm>
                <a:off x="4127086" y="8957"/>
                <a:ext cx="1609841" cy="1117341"/>
                <a:chOff x="4099468" y="967954"/>
                <a:chExt cx="1609841" cy="1117341"/>
              </a:xfrm>
            </p:grpSpPr>
            <p:pic>
              <p:nvPicPr>
                <p:cNvPr id="43" name="Picture 18" descr="https://sun9-40.userapi.com/impg/PI4W_W_2KD1bVvM7y16rruh8hT_D9EUGDMX36w/CBOXPNHUXVA.jpg?size=1600x1200&amp;quality=96&amp;sign=379a5b072d0bdde9d4a79d7a197fba45&amp;type=album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99468" y="970919"/>
                  <a:ext cx="1606579" cy="1114376"/>
                </a:xfrm>
                <a:prstGeom prst="rect">
                  <a:avLst/>
                </a:prstGeom>
                <a:ln w="88900" cap="sq" cmpd="thickThin">
                  <a:noFill/>
                  <a:prstDash val="solid"/>
                  <a:miter lim="800000"/>
                </a:ln>
                <a:effectLst>
                  <a:innerShdw blurRad="76200">
                    <a:srgbClr val="000000"/>
                  </a:inn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TextBox 19"/>
                <p:cNvSpPr txBox="1"/>
                <p:nvPr/>
              </p:nvSpPr>
              <p:spPr>
                <a:xfrm>
                  <a:off x="4186526" y="967954"/>
                  <a:ext cx="1522783" cy="16927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500" dirty="0" smtClean="0">
                      <a:latin typeface="Palatino Linotype" pitchFamily="18" charset="0"/>
                    </a:rPr>
                    <a:t>Эко-квест </a:t>
                  </a:r>
                  <a:r>
                    <a:rPr lang="ru-RU" sz="500" dirty="0">
                      <a:latin typeface="Palatino Linotype" pitchFamily="18" charset="0"/>
                    </a:rPr>
                    <a:t>«Чистые </a:t>
                  </a:r>
                  <a:r>
                    <a:rPr lang="ru-RU" sz="500" dirty="0" smtClean="0">
                      <a:latin typeface="Palatino Linotype" pitchFamily="18" charset="0"/>
                    </a:rPr>
                    <a:t>игры»</a:t>
                  </a:r>
                  <a:endParaRPr lang="ru-RU" sz="500" dirty="0"/>
                </a:p>
              </p:txBody>
            </p:sp>
          </p:grpSp>
          <p:pic>
            <p:nvPicPr>
              <p:cNvPr id="60" name="Picture 6" descr="https://sun1-93.userapi.com/impg/HHBzUU53Prp_VLqJuTdSRBMi9hH7Xdunk9GjCg/hTbQT3D_Bao.jpg?size=2560x1920&amp;quality=96&amp;sign=d8b41c6c8bcf8e64019bc9582d55b967&amp;type=album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3345" y="2106215"/>
                <a:ext cx="1592261" cy="1098005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803" y="1148064"/>
            <a:ext cx="1609841" cy="1035412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236508" y="2170847"/>
            <a:ext cx="1500420" cy="16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00" dirty="0">
                <a:latin typeface="Palatino Linotype" pitchFamily="18" charset="0"/>
              </a:rPr>
              <a:t>Всероссийская акция </a:t>
            </a:r>
            <a:r>
              <a:rPr lang="ru-RU" sz="500" dirty="0" smtClean="0">
                <a:latin typeface="Palatino Linotype" pitchFamily="18" charset="0"/>
              </a:rPr>
              <a:t>«Лыжня России»</a:t>
            </a:r>
            <a:endParaRPr lang="ru-RU" sz="500" dirty="0">
              <a:latin typeface="Palatino Linotype" pitchFamily="18" charset="0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33875" y="977938"/>
            <a:ext cx="2057376" cy="22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C:\Users\Asus\Desktop\AW_BYxaU8Z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32447" y="76674"/>
            <a:ext cx="1368152" cy="9651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648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/>
          <p:cNvSpPr txBox="1">
            <a:spLocks/>
          </p:cNvSpPr>
          <p:nvPr/>
        </p:nvSpPr>
        <p:spPr>
          <a:xfrm>
            <a:off x="509439" y="127200"/>
            <a:ext cx="3093315" cy="190422"/>
          </a:xfrm>
          <a:prstGeom prst="rect">
            <a:avLst/>
          </a:prstGeom>
        </p:spPr>
        <p:txBody>
          <a:bodyPr vert="horz" wrap="square" lIns="0" tIns="5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66946">
              <a:spcBef>
                <a:spcPts val="45"/>
              </a:spcBef>
            </a:pPr>
            <a:r>
              <a:rPr lang="ru-RU" sz="1200" b="1" spc="-9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ПРОФСОЮЗНЫЕ</a:t>
            </a:r>
            <a:r>
              <a:rPr lang="ru-RU" sz="1200" b="1" spc="-64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spc="-5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</a:p>
        </p:txBody>
      </p:sp>
      <p:pic>
        <p:nvPicPr>
          <p:cNvPr id="18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1224" y="10415"/>
            <a:ext cx="419771" cy="3996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7" y="1424242"/>
            <a:ext cx="1252495" cy="834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59" y="2311933"/>
            <a:ext cx="1285495" cy="8731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72" y="2311933"/>
            <a:ext cx="1286400" cy="8828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003" y="1402189"/>
            <a:ext cx="1374066" cy="82984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11912" y="2288224"/>
            <a:ext cx="1179932" cy="156916"/>
          </a:xfrm>
          <a:prstGeom prst="rect">
            <a:avLst/>
          </a:prstGeom>
        </p:spPr>
        <p:txBody>
          <a:bodyPr vert="horz" wrap="square" lIns="0" tIns="6300" rIns="0" bIns="0" rtlCol="0">
            <a:spAutoFit/>
          </a:bodyPr>
          <a:lstStyle/>
          <a:p>
            <a:pPr marL="6001" marR="2400" algn="ctr">
              <a:lnSpc>
                <a:spcPct val="114999"/>
              </a:lnSpc>
              <a:spcBef>
                <a:spcPts val="50"/>
              </a:spcBef>
            </a:pPr>
            <a:r>
              <a:rPr lang="ru-RU" sz="851" spc="-5" dirty="0">
                <a:latin typeface="Times New Roman"/>
                <a:cs typeface="Times New Roman"/>
              </a:rPr>
              <a:t>«За достойный труд»</a:t>
            </a:r>
            <a:endParaRPr sz="851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654" y="1184471"/>
            <a:ext cx="1263731" cy="136992"/>
          </a:xfrm>
          <a:prstGeom prst="rect">
            <a:avLst/>
          </a:prstGeom>
        </p:spPr>
        <p:txBody>
          <a:bodyPr vert="horz" wrap="square" lIns="0" tIns="6000" rIns="0" bIns="0" rtlCol="0">
            <a:spAutoFit/>
          </a:bodyPr>
          <a:lstStyle/>
          <a:p>
            <a:pPr marL="6001" marR="2400" algn="ctr">
              <a:spcBef>
                <a:spcPts val="47"/>
              </a:spcBef>
            </a:pPr>
            <a:r>
              <a:rPr lang="ru-RU" sz="851" b="1" dirty="0">
                <a:solidFill>
                  <a:schemeClr val="bg1"/>
                </a:solidFill>
                <a:latin typeface="Times New Roman"/>
                <a:cs typeface="Times New Roman"/>
              </a:rPr>
              <a:t>«Детям Донбасса»</a:t>
            </a:r>
            <a:endParaRPr sz="851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468" y="524504"/>
            <a:ext cx="1367136" cy="8262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4" y="437855"/>
            <a:ext cx="1289389" cy="9800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3"/>
          <a:stretch/>
        </p:blipFill>
        <p:spPr>
          <a:xfrm>
            <a:off x="2997459" y="518520"/>
            <a:ext cx="856402" cy="8262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0229" y="1187500"/>
            <a:ext cx="996081" cy="179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67" b="1" dirty="0">
                <a:solidFill>
                  <a:schemeClr val="bg1"/>
                </a:solidFill>
              </a:rPr>
              <a:t>"10 000 шагов к жизни".</a:t>
            </a:r>
            <a:endParaRPr lang="ru-RU" sz="567" b="1" dirty="0">
              <a:solidFill>
                <a:schemeClr val="bg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94265" y="208835"/>
            <a:ext cx="1820819" cy="18208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865414" y="2312554"/>
            <a:ext cx="1275139" cy="8822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919915" y="2282510"/>
            <a:ext cx="923507" cy="19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2" b="1" dirty="0">
                <a:solidFill>
                  <a:srgbClr val="002060"/>
                </a:solidFill>
              </a:rPr>
              <a:t>Детям - детство</a:t>
            </a:r>
            <a:endParaRPr lang="ru-RU" sz="662" b="1" dirty="0">
              <a:solidFill>
                <a:srgbClr val="00206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2" cstate="print"/>
          <a:srcRect l="848" t="16075" r="-848" b="-5704"/>
          <a:stretch/>
        </p:blipFill>
        <p:spPr>
          <a:xfrm>
            <a:off x="3007829" y="1376242"/>
            <a:ext cx="852718" cy="95757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92487" y="3024082"/>
            <a:ext cx="864023" cy="20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6" b="1" dirty="0"/>
              <a:t>День Победы</a:t>
            </a:r>
            <a:endParaRPr lang="ru-RU" sz="756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119651" y="2121348"/>
            <a:ext cx="612017" cy="19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2" b="1" dirty="0">
                <a:solidFill>
                  <a:schemeClr val="bg1"/>
                </a:solidFill>
              </a:rPr>
              <a:t>Сад Памяти</a:t>
            </a:r>
            <a:endParaRPr lang="ru-RU" sz="662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sun9-13.userapi.com/impg/BMaKciAB9FNeYR5NgU51ZoseEHXIEwrIaywSTg/YRwKlCYNBVE.jpg?size=1156x521&amp;quality=95&amp;sign=a987967895240dc1471917dc7226ff3a&amp;type=album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3" r="14831"/>
          <a:stretch/>
        </p:blipFill>
        <p:spPr bwMode="auto">
          <a:xfrm>
            <a:off x="4193720" y="2082255"/>
            <a:ext cx="1458796" cy="94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212555" y="2079224"/>
            <a:ext cx="1044028" cy="18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14" b="1" dirty="0">
                <a:solidFill>
                  <a:srgbClr val="002060"/>
                </a:solidFill>
              </a:rPr>
              <a:t>Велопробег</a:t>
            </a:r>
            <a:endParaRPr lang="ru-RU" sz="614" b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81898" y="108003"/>
            <a:ext cx="1066682" cy="18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14" dirty="0"/>
              <a:t>Чистый округ</a:t>
            </a:r>
            <a:endParaRPr lang="ru-RU" sz="614" dirty="0"/>
          </a:p>
        </p:txBody>
      </p:sp>
      <p:sp>
        <p:nvSpPr>
          <p:cNvPr id="29" name="TextBox 28"/>
          <p:cNvSpPr txBox="1"/>
          <p:nvPr/>
        </p:nvSpPr>
        <p:spPr>
          <a:xfrm>
            <a:off x="364987" y="1411882"/>
            <a:ext cx="1116030" cy="20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6" dirty="0">
                <a:solidFill>
                  <a:schemeClr val="bg1"/>
                </a:solidFill>
              </a:rPr>
              <a:t>Детям Донбасса</a:t>
            </a:r>
            <a:endParaRPr lang="ru-RU" sz="756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37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2520363" y="155902"/>
            <a:ext cx="3100198" cy="2877903"/>
            <a:chOff x="2602253" y="14077"/>
            <a:chExt cx="3100198" cy="2877903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2602253" y="14077"/>
              <a:ext cx="3100198" cy="2877903"/>
              <a:chOff x="2602253" y="14077"/>
              <a:chExt cx="3100198" cy="2877903"/>
            </a:xfrm>
          </p:grpSpPr>
          <p:pic>
            <p:nvPicPr>
              <p:cNvPr id="20" name="Picture 4" descr="https://sun9-56.userapi.com/impg/EHIIMH8ZX3bspg6uP5VpcW-1lIoHehr4uUXlag/wdm63_K0-sQ.jpg?size=1176x1600&amp;quality=95&amp;sign=7426c25ea044777510dcaadd0b94002e&amp;type=album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602253" y="14077"/>
                <a:ext cx="992502" cy="1423878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pic>
            <p:nvPicPr>
              <p:cNvPr id="24" name="Picture 2" descr="https://sun9-74.userapi.com/impg/CbhZp2OwgHr_hZdKJjfByA6XhcNdB7ExLGdjzQ/AMy13xR3U-Y.jpg?size=1620x2160&amp;quality=95&amp;sign=7b37afbe1969f31ad4deae9a41b0e219&amp;type=album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93"/>
              <a:stretch/>
            </p:blipFill>
            <p:spPr bwMode="auto">
              <a:xfrm>
                <a:off x="3645743" y="24182"/>
                <a:ext cx="1009931" cy="1403667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pic>
            <p:nvPicPr>
              <p:cNvPr id="30" name="Picture 16" descr="https://sun9-57.userapi.com/impg/rNKfSoHmb_TN7gXuBYcYqjqMdaSfbJZHU1zYDw/GrwoA9vqXZA.jpg?size=1620x2160&amp;quality=95&amp;sign=0666cbfe0d40227cb5bd1efd0fe62329&amp;type=album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36703" y="1533702"/>
                <a:ext cx="1165748" cy="1358277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4138668" y="2860113"/>
                <a:ext cx="398035" cy="31867"/>
              </a:xfrm>
              <a:prstGeom prst="line">
                <a:avLst/>
              </a:prstGeom>
              <a:ln w="63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" name="Picture 7"/>
            <p:cNvPicPr>
              <a:picLocks noChangeAspect="1" noChangeArrowheads="1"/>
            </p:cNvPicPr>
            <p:nvPr/>
          </p:nvPicPr>
          <p:blipFill rotWithShape="1">
            <a:blip r:embed="rId5"/>
            <a:srcRect t="16617" b="2204"/>
            <a:stretch/>
          </p:blipFill>
          <p:spPr bwMode="auto">
            <a:xfrm>
              <a:off x="4730197" y="14077"/>
              <a:ext cx="957131" cy="1405575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7" y="107876"/>
            <a:ext cx="2440318" cy="3024336"/>
          </a:xfrm>
          <a:prstGeom prst="rect">
            <a:avLst/>
          </a:prstGeom>
        </p:spPr>
      </p:pic>
      <p:pic>
        <p:nvPicPr>
          <p:cNvPr id="36" name="Рисунок 35" descr="C:\Users\USER\Desktop\ФОТО Профсоюз\2023\Спортивный квест 11.11.2023\xMMoooGmKwY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753" y="1643652"/>
            <a:ext cx="1747926" cy="1390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95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16444" y="-72"/>
            <a:ext cx="5569090" cy="3176162"/>
            <a:chOff x="88438" y="28058"/>
            <a:chExt cx="5569090" cy="3176162"/>
          </a:xfrm>
        </p:grpSpPr>
        <p:pic>
          <p:nvPicPr>
            <p:cNvPr id="4" name="Picture 2" descr="https://sun9-76.userapi.com/impg/beJVAsalLU6uREi0294eNlanGHg5P8GV9v2gwg/eOrOqhPOFYc.jpg?size=1280x960&amp;quality=95&amp;sign=5c9184c1dea9df6051a34a8681b2ddde&amp;type=album"/>
            <p:cNvPicPr>
              <a:picLocks noChangeAspect="1" noChangeArrowheads="1"/>
            </p:cNvPicPr>
            <p:nvPr/>
          </p:nvPicPr>
          <p:blipFill rotWithShape="1">
            <a:blip r:embed="rId2"/>
            <a:srcRect l="9299" t="23615" r="6198"/>
            <a:stretch/>
          </p:blipFill>
          <p:spPr bwMode="auto">
            <a:xfrm>
              <a:off x="4364071" y="1577667"/>
              <a:ext cx="1293457" cy="790713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802"/>
            <a:stretch/>
          </p:blipFill>
          <p:spPr bwMode="auto">
            <a:xfrm>
              <a:off x="4356472" y="28058"/>
              <a:ext cx="1295707" cy="792088"/>
            </a:xfrm>
            <a:prstGeom prst="rect">
              <a:avLst/>
            </a:prstGeom>
            <a:ln w="88900" cap="sq" cmpd="thickThin">
              <a:noFill/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/>
          </p:spPr>
        </p:pic>
        <p:grpSp>
          <p:nvGrpSpPr>
            <p:cNvPr id="27" name="Группа 26"/>
            <p:cNvGrpSpPr/>
            <p:nvPr/>
          </p:nvGrpSpPr>
          <p:grpSpPr>
            <a:xfrm>
              <a:off x="88438" y="50419"/>
              <a:ext cx="1940411" cy="256897"/>
              <a:chOff x="43379" y="54227"/>
              <a:chExt cx="2026082" cy="256897"/>
            </a:xfrm>
          </p:grpSpPr>
          <p:sp>
            <p:nvSpPr>
              <p:cNvPr id="28" name="Скругленная прямоугольная выноска 27"/>
              <p:cNvSpPr/>
              <p:nvPr/>
            </p:nvSpPr>
            <p:spPr>
              <a:xfrm>
                <a:off x="43379" y="54227"/>
                <a:ext cx="2026082" cy="223154"/>
              </a:xfrm>
              <a:prstGeom prst="wedgeRoundRectCallout">
                <a:avLst/>
              </a:prstGeom>
            </p:spPr>
            <p:style>
              <a:lnRef idx="1">
                <a:schemeClr val="dk1"/>
              </a:lnRef>
              <a:fillRef idx="1001">
                <a:schemeClr val="lt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44214" y="57208"/>
                <a:ext cx="1855011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5. Здоровье</a:t>
                </a:r>
                <a:r>
                  <a:rPr lang="en-US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&amp;</a:t>
                </a:r>
                <a:r>
                  <a:rPr lang="ru-RU" sz="1050" dirty="0" smtClean="0">
                    <a:solidFill>
                      <a:srgbClr val="C00000"/>
                    </a:solidFill>
                    <a:latin typeface="Palatino Linotype" pitchFamily="18" charset="0"/>
                  </a:rPr>
                  <a:t>Комфорт</a:t>
                </a:r>
                <a:endParaRPr lang="ru-RU" sz="1050" dirty="0">
                  <a:solidFill>
                    <a:srgbClr val="C00000"/>
                  </a:solidFill>
                  <a:latin typeface="Palatino Linotype" pitchFamily="18" charset="0"/>
                </a:endParaRP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2052638" y="28058"/>
              <a:ext cx="2232248" cy="3176162"/>
              <a:chOff x="2088431" y="28058"/>
              <a:chExt cx="2232248" cy="3176162"/>
            </a:xfrm>
          </p:grpSpPr>
          <p:pic>
            <p:nvPicPr>
              <p:cNvPr id="11" name="Picture 9" descr="https://sun9-68.userapi.com/impg/bsuEFVlSmk6fcZkjpbCOGy0GPAAWjanbmJkgDw/nLT3757SbJ8.jpg?size=2560x1927&amp;quality=95&amp;sign=76fe83ace8cba271b4f4b14dc8c0bd19&amp;type=album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375"/>
              <a:stretch/>
            </p:blipFill>
            <p:spPr bwMode="auto">
              <a:xfrm>
                <a:off x="2088431" y="849548"/>
                <a:ext cx="1092546" cy="698487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pic>
            <p:nvPicPr>
              <p:cNvPr id="26" name="Picture 2" descr="https://sun9-58.userapi.com/impg/8wHo7Cs8VgWe3aJbVvAu6b3_jWruO4kuRsd7ag/bAeGukRPOZY.jpg?size=2560x1707&amp;quality=96&amp;sign=5ef37c6bee6c9d4f97cf094048103cd6&amp;type=album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0675" y="1802571"/>
                <a:ext cx="1090004" cy="686764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8" descr="https://sun1-92.userapi.com/impg/q_VXZOSyUcmqZmruAl9RVV4FOwGm3bv8-ZhoTg/ckN2XjJx2Cc.jpg?size=2560x1440&amp;quality=96&amp;sign=474c22f7083289b0843f93b9d4cb90e8&amp;type=album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8431" y="2516157"/>
                <a:ext cx="1110530" cy="688063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pic>
            <p:nvPicPr>
              <p:cNvPr id="34" name="Picture 20" descr="https://sun9-78.userapi.com/impg/nDEVI4COIocfpRGHjcZs4_mKxBM5PS04bF7fmA/ezujwgvkLSc.jpg?size=1600x952&amp;quality=96&amp;sign=c87180a1c201f142406e73a76a2f920d&amp;type=album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3928" y="847829"/>
                <a:ext cx="1097587" cy="735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12" descr="https://sun9-17.userapi.com/impg/81w0h1yckqfpItYr9keBxMElxNPJPR_tFeSBDw/TsWC-nC5HUo.jpg?size=1280x720&amp;quality=96&amp;sign=19a3054892e693d1216b3d1733c466c4&amp;type=album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8431" y="1771515"/>
                <a:ext cx="1114163" cy="717820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  <p:pic>
            <p:nvPicPr>
              <p:cNvPr id="36" name="Picture 8" descr="https://sun9-31.userapi.com/impg/r95Rd1oyqRwnUZYe784YFqmRE1uRnV5maId3bQ/tW72iLtl0vU.jpg?size=1280x960&amp;quality=96&amp;sign=f067de9caeb956e0eef2dee34621b327&amp;type=album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4766" y="28058"/>
                <a:ext cx="1115913" cy="786474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2" descr="https://sun1-22.userapi.com/impg/DuMSC5due1whjnn2yuT2vOF1FPSLhSXnMYv-MA/V_LlhsI0fZQ.jpg?size=2560x1920&amp;quality=96&amp;sign=c928f9ddc609cf91ee244abe7f4b3df7&amp;type=album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0675" y="2516156"/>
                <a:ext cx="1090004" cy="684628"/>
              </a:xfrm>
              <a:prstGeom prst="rect">
                <a:avLst/>
              </a:prstGeom>
              <a:ln w="88900" cap="sq" cmpd="thickThin">
                <a:noFill/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  <a:extLst/>
            </p:spPr>
          </p:pic>
        </p:grpSp>
      </p:grp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63"/>
          <a:stretch/>
        </p:blipFill>
        <p:spPr>
          <a:xfrm>
            <a:off x="4357613" y="858224"/>
            <a:ext cx="1323935" cy="7320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327" y="2421116"/>
            <a:ext cx="1288108" cy="7922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196" y="46480"/>
            <a:ext cx="1044749" cy="7732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4" y="385531"/>
            <a:ext cx="1872403" cy="12047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7" y="1690286"/>
            <a:ext cx="1073249" cy="143099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3"/>
          <a:stretch/>
        </p:blipFill>
        <p:spPr>
          <a:xfrm>
            <a:off x="1183568" y="1794213"/>
            <a:ext cx="857483" cy="110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0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175</Words>
  <Application>Microsoft Office PowerPoint</Application>
  <PresentationFormat>Произвольный</PresentationFormat>
  <Paragraphs>35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Palatino Linotype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ЦДО МБОУ ДО</dc:creator>
  <cp:lastModifiedBy>USER</cp:lastModifiedBy>
  <cp:revision>131</cp:revision>
  <dcterms:created xsi:type="dcterms:W3CDTF">2023-03-31T10:03:22Z</dcterms:created>
  <dcterms:modified xsi:type="dcterms:W3CDTF">2024-04-19T12:31:55Z</dcterms:modified>
</cp:coreProperties>
</file>