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8288000" cy="10287000"/>
  <p:notesSz cx="18288000" cy="10287000"/>
  <p:defaultTextStyle>
    <a:defPPr>
      <a:defRPr kern="0"/>
    </a:def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0" d="100"/>
          <a:sy n="60" d="100"/>
        </p:scale>
        <p:origin x="-370" y="96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371600" y="3188970"/>
            <a:ext cx="15544800" cy="21602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850" b="1" i="0">
                <a:solidFill>
                  <a:schemeClr val="bg1"/>
                </a:solidFill>
                <a:latin typeface="Tahoma"/>
                <a:cs typeface="Tahom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2743200" y="5760720"/>
            <a:ext cx="12801600" cy="25717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900" b="1" i="0">
                <a:solidFill>
                  <a:srgbClr val="58126F"/>
                </a:solidFill>
                <a:latin typeface="Tahoma"/>
                <a:cs typeface="Tahoma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4/19/2024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850" b="1" i="0">
                <a:solidFill>
                  <a:schemeClr val="bg1"/>
                </a:solidFill>
                <a:latin typeface="Tahoma"/>
                <a:cs typeface="Tahom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900" b="1" i="0">
                <a:solidFill>
                  <a:srgbClr val="58126F"/>
                </a:solidFill>
                <a:latin typeface="Tahoma"/>
                <a:cs typeface="Tahoma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4/19/2024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wo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7998" y="10286999"/>
                </a:moveTo>
                <a:lnTo>
                  <a:pt x="0" y="10286999"/>
                </a:lnTo>
                <a:lnTo>
                  <a:pt x="0" y="0"/>
                </a:lnTo>
                <a:lnTo>
                  <a:pt x="18287998" y="0"/>
                </a:lnTo>
                <a:lnTo>
                  <a:pt x="18287998" y="10286999"/>
                </a:lnTo>
                <a:close/>
              </a:path>
            </a:pathLst>
          </a:custGeom>
          <a:solidFill>
            <a:srgbClr val="4D1253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7" name="bg object 17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81871" y="5701698"/>
            <a:ext cx="3971360" cy="3949700"/>
          </a:xfrm>
          <a:prstGeom prst="rect">
            <a:avLst/>
          </a:prstGeom>
        </p:spPr>
      </p:pic>
      <p:pic>
        <p:nvPicPr>
          <p:cNvPr id="18" name="bg object 18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192348" y="1483787"/>
            <a:ext cx="79458" cy="79458"/>
          </a:xfrm>
          <a:prstGeom prst="rect">
            <a:avLst/>
          </a:prstGeom>
        </p:spPr>
      </p:pic>
      <p:pic>
        <p:nvPicPr>
          <p:cNvPr id="19" name="bg object 19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192348" y="1831417"/>
            <a:ext cx="79458" cy="79458"/>
          </a:xfrm>
          <a:prstGeom prst="rect">
            <a:avLst/>
          </a:prstGeom>
        </p:spPr>
      </p:pic>
      <p:pic>
        <p:nvPicPr>
          <p:cNvPr id="20" name="bg object 20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192348" y="2179046"/>
            <a:ext cx="79458" cy="79458"/>
          </a:xfrm>
          <a:prstGeom prst="rect">
            <a:avLst/>
          </a:prstGeom>
        </p:spPr>
      </p:pic>
      <p:pic>
        <p:nvPicPr>
          <p:cNvPr id="21" name="bg object 21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192348" y="2526676"/>
            <a:ext cx="79458" cy="79458"/>
          </a:xfrm>
          <a:prstGeom prst="rect">
            <a:avLst/>
          </a:prstGeom>
        </p:spPr>
      </p:pic>
      <p:pic>
        <p:nvPicPr>
          <p:cNvPr id="22" name="bg object 22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192348" y="2874306"/>
            <a:ext cx="79458" cy="79458"/>
          </a:xfrm>
          <a:prstGeom prst="rect">
            <a:avLst/>
          </a:prstGeom>
        </p:spPr>
      </p:pic>
      <p:pic>
        <p:nvPicPr>
          <p:cNvPr id="23" name="bg object 2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192348" y="3221935"/>
            <a:ext cx="79458" cy="79458"/>
          </a:xfrm>
          <a:prstGeom prst="rect">
            <a:avLst/>
          </a:prstGeom>
        </p:spPr>
      </p:pic>
      <p:pic>
        <p:nvPicPr>
          <p:cNvPr id="24" name="bg object 2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192348" y="3569565"/>
            <a:ext cx="79458" cy="79458"/>
          </a:xfrm>
          <a:prstGeom prst="rect">
            <a:avLst/>
          </a:prstGeom>
        </p:spPr>
      </p:pic>
      <p:pic>
        <p:nvPicPr>
          <p:cNvPr id="25" name="bg object 2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192348" y="3917195"/>
            <a:ext cx="79458" cy="79457"/>
          </a:xfrm>
          <a:prstGeom prst="rect">
            <a:avLst/>
          </a:prstGeom>
        </p:spPr>
      </p:pic>
      <p:pic>
        <p:nvPicPr>
          <p:cNvPr id="26" name="bg object 26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192348" y="4264824"/>
            <a:ext cx="79458" cy="79457"/>
          </a:xfrm>
          <a:prstGeom prst="rect">
            <a:avLst/>
          </a:prstGeom>
        </p:spPr>
      </p:pic>
      <p:pic>
        <p:nvPicPr>
          <p:cNvPr id="27" name="bg object 2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192348" y="4612454"/>
            <a:ext cx="79458" cy="79457"/>
          </a:xfrm>
          <a:prstGeom prst="rect">
            <a:avLst/>
          </a:prstGeom>
        </p:spPr>
      </p:pic>
      <p:pic>
        <p:nvPicPr>
          <p:cNvPr id="28" name="bg object 28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192348" y="4960084"/>
            <a:ext cx="79458" cy="79457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850" b="1" i="0">
                <a:solidFill>
                  <a:schemeClr val="bg1"/>
                </a:solidFill>
                <a:latin typeface="Tahoma"/>
                <a:cs typeface="Tahom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914400" y="2366010"/>
            <a:ext cx="7955280" cy="67894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9418320" y="2366010"/>
            <a:ext cx="7955280" cy="67894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4/19/2024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1564985" y="0"/>
            <a:ext cx="6723014" cy="2975507"/>
          </a:xfrm>
          <a:prstGeom prst="rect">
            <a:avLst/>
          </a:prstGeom>
        </p:spPr>
      </p:pic>
      <p:pic>
        <p:nvPicPr>
          <p:cNvPr id="17" name="bg object 1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635685" y="8226742"/>
            <a:ext cx="3186078" cy="2060257"/>
          </a:xfrm>
          <a:prstGeom prst="rect">
            <a:avLst/>
          </a:prstGeom>
        </p:spPr>
      </p:pic>
      <p:pic>
        <p:nvPicPr>
          <p:cNvPr id="18" name="bg object 18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1674196" y="3294315"/>
            <a:ext cx="6613802" cy="6992684"/>
          </a:xfrm>
          <a:prstGeom prst="rect">
            <a:avLst/>
          </a:prstGeom>
        </p:spPr>
      </p:pic>
      <p:pic>
        <p:nvPicPr>
          <p:cNvPr id="19" name="bg object 19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2452797" y="703183"/>
            <a:ext cx="5835201" cy="6921499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850" b="1" i="0">
                <a:solidFill>
                  <a:schemeClr val="bg1"/>
                </a:solidFill>
                <a:latin typeface="Tahoma"/>
                <a:cs typeface="Tahom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4/19/2024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523794" y="0"/>
            <a:ext cx="9764205" cy="6851781"/>
          </a:xfrm>
          <a:prstGeom prst="rect">
            <a:avLst/>
          </a:prstGeom>
        </p:spPr>
      </p:pic>
      <p:pic>
        <p:nvPicPr>
          <p:cNvPr id="17" name="bg object 1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830924" y="488504"/>
            <a:ext cx="1904946" cy="1989024"/>
          </a:xfrm>
          <a:prstGeom prst="rect">
            <a:avLst/>
          </a:prstGeom>
        </p:spPr>
      </p:pic>
      <p:pic>
        <p:nvPicPr>
          <p:cNvPr id="18" name="bg object 18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5674884" y="6613962"/>
            <a:ext cx="2613115" cy="3673036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4/19/2024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7998" y="10286999"/>
                </a:moveTo>
                <a:lnTo>
                  <a:pt x="0" y="10286999"/>
                </a:lnTo>
                <a:lnTo>
                  <a:pt x="0" y="0"/>
                </a:lnTo>
                <a:lnTo>
                  <a:pt x="18287998" y="0"/>
                </a:lnTo>
                <a:lnTo>
                  <a:pt x="18287998" y="10286999"/>
                </a:lnTo>
                <a:close/>
              </a:path>
            </a:pathLst>
          </a:custGeom>
          <a:solidFill>
            <a:srgbClr val="4D125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579846" y="414026"/>
            <a:ext cx="10664093" cy="21745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850" b="1" i="0">
                <a:solidFill>
                  <a:schemeClr val="bg1"/>
                </a:solidFill>
                <a:latin typeface="Tahoma"/>
                <a:cs typeface="Tahom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604029" y="3924701"/>
            <a:ext cx="10377170" cy="218122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900" b="1" i="0">
                <a:solidFill>
                  <a:srgbClr val="58126F"/>
                </a:solidFill>
                <a:latin typeface="Tahoma"/>
                <a:cs typeface="Tahoma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6217920" y="9566910"/>
            <a:ext cx="5852160" cy="5143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914400" y="9566910"/>
            <a:ext cx="4206240" cy="5143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4/19/2024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3167361" y="9566910"/>
            <a:ext cx="4206240" cy="5143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Relationship Id="rId9" Type="http://schemas.openxmlformats.org/officeDocument/2006/relationships/image" Target="../media/image22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10" Type="http://schemas.openxmlformats.org/officeDocument/2006/relationships/image" Target="../media/image31.png"/><Relationship Id="rId4" Type="http://schemas.openxmlformats.org/officeDocument/2006/relationships/image" Target="../media/image25.png"/><Relationship Id="rId9" Type="http://schemas.openxmlformats.org/officeDocument/2006/relationships/image" Target="../media/image30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image" Target="../media/image33.png"/><Relationship Id="rId7" Type="http://schemas.openxmlformats.org/officeDocument/2006/relationships/image" Target="../media/image37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10" Type="http://schemas.openxmlformats.org/officeDocument/2006/relationships/image" Target="../media/image40.png"/><Relationship Id="rId4" Type="http://schemas.openxmlformats.org/officeDocument/2006/relationships/image" Target="../media/image34.png"/><Relationship Id="rId9" Type="http://schemas.openxmlformats.org/officeDocument/2006/relationships/image" Target="../media/image3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4.png"/><Relationship Id="rId5" Type="http://schemas.openxmlformats.org/officeDocument/2006/relationships/image" Target="../media/image20.png"/><Relationship Id="rId4" Type="http://schemas.openxmlformats.org/officeDocument/2006/relationships/image" Target="../media/image43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3" Type="http://schemas.openxmlformats.org/officeDocument/2006/relationships/image" Target="../media/image33.png"/><Relationship Id="rId7" Type="http://schemas.openxmlformats.org/officeDocument/2006/relationships/image" Target="../media/image47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10" Type="http://schemas.openxmlformats.org/officeDocument/2006/relationships/image" Target="../media/image49.png"/><Relationship Id="rId4" Type="http://schemas.openxmlformats.org/officeDocument/2006/relationships/image" Target="../media/image34.png"/><Relationship Id="rId9" Type="http://schemas.openxmlformats.org/officeDocument/2006/relationships/image" Target="../media/image38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png"/><Relationship Id="rId3" Type="http://schemas.openxmlformats.org/officeDocument/2006/relationships/image" Target="../media/image51.png"/><Relationship Id="rId7" Type="http://schemas.openxmlformats.org/officeDocument/2006/relationships/image" Target="../media/image55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4.png"/><Relationship Id="rId5" Type="http://schemas.openxmlformats.org/officeDocument/2006/relationships/image" Target="../media/image53.png"/><Relationship Id="rId4" Type="http://schemas.openxmlformats.org/officeDocument/2006/relationships/image" Target="../media/image52.png"/><Relationship Id="rId9" Type="http://schemas.openxmlformats.org/officeDocument/2006/relationships/image" Target="../media/image57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png"/><Relationship Id="rId3" Type="http://schemas.openxmlformats.org/officeDocument/2006/relationships/image" Target="../media/image59.png"/><Relationship Id="rId7" Type="http://schemas.openxmlformats.org/officeDocument/2006/relationships/image" Target="../media/image61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0.png"/><Relationship Id="rId5" Type="http://schemas.openxmlformats.org/officeDocument/2006/relationships/image" Target="../media/image38.png"/><Relationship Id="rId4" Type="http://schemas.openxmlformats.org/officeDocument/2006/relationships/image" Target="../media/image3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35557" y="4898357"/>
            <a:ext cx="13858240" cy="4053840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ts val="6595"/>
              </a:lnSpc>
              <a:spcBef>
                <a:spcPts val="125"/>
              </a:spcBef>
            </a:pPr>
            <a:r>
              <a:rPr sz="5550" b="1" spc="215" dirty="0">
                <a:solidFill>
                  <a:srgbClr val="58126F"/>
                </a:solidFill>
                <a:latin typeface="Tahoma"/>
                <a:cs typeface="Tahoma"/>
              </a:rPr>
              <a:t>Программа</a:t>
            </a:r>
            <a:r>
              <a:rPr sz="5550" b="1" spc="-50" dirty="0">
                <a:solidFill>
                  <a:srgbClr val="58126F"/>
                </a:solidFill>
                <a:latin typeface="Tahoma"/>
                <a:cs typeface="Tahoma"/>
              </a:rPr>
              <a:t> </a:t>
            </a:r>
            <a:r>
              <a:rPr sz="5550" b="1" spc="170" dirty="0">
                <a:solidFill>
                  <a:srgbClr val="58126F"/>
                </a:solidFill>
                <a:latin typeface="Tahoma"/>
                <a:cs typeface="Tahoma"/>
              </a:rPr>
              <a:t>спортивных</a:t>
            </a:r>
            <a:endParaRPr sz="5550">
              <a:latin typeface="Tahoma"/>
              <a:cs typeface="Tahoma"/>
            </a:endParaRPr>
          </a:p>
          <a:p>
            <a:pPr marL="12700" marR="5080">
              <a:lnSpc>
                <a:spcPts val="6530"/>
              </a:lnSpc>
              <a:spcBef>
                <a:spcPts val="254"/>
              </a:spcBef>
            </a:pPr>
            <a:r>
              <a:rPr sz="5550" b="1" spc="325" dirty="0">
                <a:solidFill>
                  <a:srgbClr val="58126F"/>
                </a:solidFill>
                <a:latin typeface="Tahoma"/>
                <a:cs typeface="Tahoma"/>
              </a:rPr>
              <a:t>и</a:t>
            </a:r>
            <a:r>
              <a:rPr sz="5550" b="1" spc="-5" dirty="0">
                <a:solidFill>
                  <a:srgbClr val="58126F"/>
                </a:solidFill>
                <a:latin typeface="Tahoma"/>
                <a:cs typeface="Tahoma"/>
              </a:rPr>
              <a:t> </a:t>
            </a:r>
            <a:r>
              <a:rPr sz="5550" b="1" spc="130" dirty="0">
                <a:solidFill>
                  <a:srgbClr val="58126F"/>
                </a:solidFill>
                <a:latin typeface="Tahoma"/>
                <a:cs typeface="Tahoma"/>
              </a:rPr>
              <a:t>физкультурно-</a:t>
            </a:r>
            <a:r>
              <a:rPr sz="5550" b="1" spc="165" dirty="0">
                <a:solidFill>
                  <a:srgbClr val="58126F"/>
                </a:solidFill>
                <a:latin typeface="Tahoma"/>
                <a:cs typeface="Tahoma"/>
              </a:rPr>
              <a:t>оздоровительных </a:t>
            </a:r>
            <a:r>
              <a:rPr sz="5550" b="1" spc="215" dirty="0">
                <a:solidFill>
                  <a:srgbClr val="58126F"/>
                </a:solidFill>
                <a:latin typeface="Tahoma"/>
                <a:cs typeface="Tahoma"/>
              </a:rPr>
              <a:t>инициатив</a:t>
            </a:r>
            <a:r>
              <a:rPr sz="5550" b="1" spc="-45" dirty="0">
                <a:solidFill>
                  <a:srgbClr val="58126F"/>
                </a:solidFill>
                <a:latin typeface="Tahoma"/>
                <a:cs typeface="Tahoma"/>
              </a:rPr>
              <a:t> </a:t>
            </a:r>
            <a:r>
              <a:rPr sz="5550" b="1" spc="95" dirty="0">
                <a:solidFill>
                  <a:srgbClr val="58126F"/>
                </a:solidFill>
                <a:latin typeface="Tahoma"/>
                <a:cs typeface="Tahoma"/>
              </a:rPr>
              <a:t>«Здоровье</a:t>
            </a:r>
            <a:r>
              <a:rPr sz="5550" b="1" spc="-40" dirty="0">
                <a:solidFill>
                  <a:srgbClr val="58126F"/>
                </a:solidFill>
                <a:latin typeface="Tahoma"/>
                <a:cs typeface="Tahoma"/>
              </a:rPr>
              <a:t> </a:t>
            </a:r>
            <a:r>
              <a:rPr sz="5550" b="1" spc="65" dirty="0">
                <a:solidFill>
                  <a:srgbClr val="58126F"/>
                </a:solidFill>
                <a:latin typeface="Tahoma"/>
                <a:cs typeface="Tahoma"/>
              </a:rPr>
              <a:t>в</a:t>
            </a:r>
            <a:r>
              <a:rPr sz="5550" b="1" spc="-40" dirty="0">
                <a:solidFill>
                  <a:srgbClr val="58126F"/>
                </a:solidFill>
                <a:latin typeface="Tahoma"/>
                <a:cs typeface="Tahoma"/>
              </a:rPr>
              <a:t> </a:t>
            </a:r>
            <a:r>
              <a:rPr sz="5550" b="1" spc="120" dirty="0">
                <a:solidFill>
                  <a:srgbClr val="58126F"/>
                </a:solidFill>
                <a:latin typeface="Tahoma"/>
                <a:cs typeface="Tahoma"/>
              </a:rPr>
              <a:t>движении»</a:t>
            </a:r>
            <a:endParaRPr sz="5550">
              <a:latin typeface="Tahoma"/>
              <a:cs typeface="Tahoma"/>
            </a:endParaRPr>
          </a:p>
          <a:p>
            <a:pPr marL="12700" marR="3954779">
              <a:lnSpc>
                <a:spcPts val="4520"/>
              </a:lnSpc>
              <a:spcBef>
                <a:spcPts val="2845"/>
              </a:spcBef>
            </a:pPr>
            <a:r>
              <a:rPr sz="3850" b="1" spc="100" dirty="0">
                <a:solidFill>
                  <a:srgbClr val="736BAF"/>
                </a:solidFill>
                <a:latin typeface="Tahoma"/>
                <a:cs typeface="Tahoma"/>
              </a:rPr>
              <a:t>Номинация:</a:t>
            </a:r>
            <a:r>
              <a:rPr sz="3850" b="1" spc="-30" dirty="0">
                <a:solidFill>
                  <a:srgbClr val="736BAF"/>
                </a:solidFill>
                <a:latin typeface="Tahoma"/>
                <a:cs typeface="Tahoma"/>
              </a:rPr>
              <a:t> </a:t>
            </a:r>
            <a:r>
              <a:rPr sz="3850" b="1" spc="55" dirty="0">
                <a:solidFill>
                  <a:srgbClr val="736BAF"/>
                </a:solidFill>
                <a:latin typeface="Tahoma"/>
                <a:cs typeface="Tahoma"/>
              </a:rPr>
              <a:t>«Образовательная </a:t>
            </a:r>
            <a:r>
              <a:rPr sz="3850" b="1" spc="130" dirty="0">
                <a:solidFill>
                  <a:srgbClr val="736BAF"/>
                </a:solidFill>
                <a:latin typeface="Tahoma"/>
                <a:cs typeface="Tahoma"/>
              </a:rPr>
              <a:t>организация</a:t>
            </a:r>
            <a:r>
              <a:rPr sz="3850" b="1" spc="-25" dirty="0">
                <a:solidFill>
                  <a:srgbClr val="736BAF"/>
                </a:solidFill>
                <a:latin typeface="Tahoma"/>
                <a:cs typeface="Tahoma"/>
              </a:rPr>
              <a:t> </a:t>
            </a:r>
            <a:r>
              <a:rPr sz="3850" b="1" spc="120" dirty="0">
                <a:solidFill>
                  <a:srgbClr val="736BAF"/>
                </a:solidFill>
                <a:latin typeface="Tahoma"/>
                <a:cs typeface="Tahoma"/>
              </a:rPr>
              <a:t>высшего</a:t>
            </a:r>
            <a:r>
              <a:rPr sz="3850" b="1" spc="-20" dirty="0">
                <a:solidFill>
                  <a:srgbClr val="736BAF"/>
                </a:solidFill>
                <a:latin typeface="Tahoma"/>
                <a:cs typeface="Tahoma"/>
              </a:rPr>
              <a:t> </a:t>
            </a:r>
            <a:r>
              <a:rPr sz="3850" b="1" spc="55" dirty="0">
                <a:solidFill>
                  <a:srgbClr val="736BAF"/>
                </a:solidFill>
                <a:latin typeface="Tahoma"/>
                <a:cs typeface="Tahoma"/>
              </a:rPr>
              <a:t>образования»</a:t>
            </a:r>
            <a:endParaRPr sz="3850">
              <a:latin typeface="Tahoma"/>
              <a:cs typeface="Tahoma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499783" cy="2824563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1134025" y="1821689"/>
            <a:ext cx="4518660" cy="2297430"/>
          </a:xfrm>
          <a:custGeom>
            <a:avLst/>
            <a:gdLst/>
            <a:ahLst/>
            <a:cxnLst/>
            <a:rect l="l" t="t" r="r" b="b"/>
            <a:pathLst>
              <a:path w="4518659" h="2297429">
                <a:moveTo>
                  <a:pt x="4032617" y="2297300"/>
                </a:moveTo>
                <a:lnTo>
                  <a:pt x="485774" y="2297300"/>
                </a:lnTo>
                <a:lnTo>
                  <a:pt x="437762" y="2294923"/>
                </a:lnTo>
                <a:lnTo>
                  <a:pt x="390562" y="2287880"/>
                </a:lnTo>
                <a:lnTo>
                  <a:pt x="344494" y="2276303"/>
                </a:lnTo>
                <a:lnTo>
                  <a:pt x="299876" y="2260323"/>
                </a:lnTo>
                <a:lnTo>
                  <a:pt x="257028" y="2240073"/>
                </a:lnTo>
                <a:lnTo>
                  <a:pt x="216266" y="2215685"/>
                </a:lnTo>
                <a:lnTo>
                  <a:pt x="177911" y="2187290"/>
                </a:lnTo>
                <a:lnTo>
                  <a:pt x="142280" y="2155020"/>
                </a:lnTo>
                <a:lnTo>
                  <a:pt x="110010" y="2119389"/>
                </a:lnTo>
                <a:lnTo>
                  <a:pt x="81615" y="2081034"/>
                </a:lnTo>
                <a:lnTo>
                  <a:pt x="57227" y="2040272"/>
                </a:lnTo>
                <a:lnTo>
                  <a:pt x="36977" y="1997424"/>
                </a:lnTo>
                <a:lnTo>
                  <a:pt x="20997" y="1952806"/>
                </a:lnTo>
                <a:lnTo>
                  <a:pt x="9420" y="1906738"/>
                </a:lnTo>
                <a:lnTo>
                  <a:pt x="2377" y="1859538"/>
                </a:lnTo>
                <a:lnTo>
                  <a:pt x="0" y="1811525"/>
                </a:lnTo>
                <a:lnTo>
                  <a:pt x="0" y="485774"/>
                </a:lnTo>
                <a:lnTo>
                  <a:pt x="2377" y="437762"/>
                </a:lnTo>
                <a:lnTo>
                  <a:pt x="9420" y="390562"/>
                </a:lnTo>
                <a:lnTo>
                  <a:pt x="20997" y="344494"/>
                </a:lnTo>
                <a:lnTo>
                  <a:pt x="36977" y="299876"/>
                </a:lnTo>
                <a:lnTo>
                  <a:pt x="57227" y="257028"/>
                </a:lnTo>
                <a:lnTo>
                  <a:pt x="81615" y="216266"/>
                </a:lnTo>
                <a:lnTo>
                  <a:pt x="110010" y="177911"/>
                </a:lnTo>
                <a:lnTo>
                  <a:pt x="142280" y="142280"/>
                </a:lnTo>
                <a:lnTo>
                  <a:pt x="177911" y="110010"/>
                </a:lnTo>
                <a:lnTo>
                  <a:pt x="216266" y="81615"/>
                </a:lnTo>
                <a:lnTo>
                  <a:pt x="257028" y="57227"/>
                </a:lnTo>
                <a:lnTo>
                  <a:pt x="299876" y="36977"/>
                </a:lnTo>
                <a:lnTo>
                  <a:pt x="344494" y="20997"/>
                </a:lnTo>
                <a:lnTo>
                  <a:pt x="390562" y="9420"/>
                </a:lnTo>
                <a:lnTo>
                  <a:pt x="437762" y="2377"/>
                </a:lnTo>
                <a:lnTo>
                  <a:pt x="485774" y="0"/>
                </a:lnTo>
                <a:lnTo>
                  <a:pt x="4032617" y="0"/>
                </a:lnTo>
                <a:lnTo>
                  <a:pt x="4080630" y="2377"/>
                </a:lnTo>
                <a:lnTo>
                  <a:pt x="4127829" y="9420"/>
                </a:lnTo>
                <a:lnTo>
                  <a:pt x="4173897" y="20997"/>
                </a:lnTo>
                <a:lnTo>
                  <a:pt x="4218514" y="36977"/>
                </a:lnTo>
                <a:lnTo>
                  <a:pt x="4261363" y="57227"/>
                </a:lnTo>
                <a:lnTo>
                  <a:pt x="4302124" y="81615"/>
                </a:lnTo>
                <a:lnTo>
                  <a:pt x="4340480" y="110010"/>
                </a:lnTo>
                <a:lnTo>
                  <a:pt x="4376111" y="142280"/>
                </a:lnTo>
                <a:lnTo>
                  <a:pt x="4408380" y="177911"/>
                </a:lnTo>
                <a:lnTo>
                  <a:pt x="4436775" y="216266"/>
                </a:lnTo>
                <a:lnTo>
                  <a:pt x="4461164" y="257028"/>
                </a:lnTo>
                <a:lnTo>
                  <a:pt x="4481414" y="299876"/>
                </a:lnTo>
                <a:lnTo>
                  <a:pt x="4497394" y="344494"/>
                </a:lnTo>
                <a:lnTo>
                  <a:pt x="4508972" y="390562"/>
                </a:lnTo>
                <a:lnTo>
                  <a:pt x="4516015" y="437762"/>
                </a:lnTo>
                <a:lnTo>
                  <a:pt x="4518392" y="485774"/>
                </a:lnTo>
                <a:lnTo>
                  <a:pt x="4518392" y="1811525"/>
                </a:lnTo>
                <a:lnTo>
                  <a:pt x="4516015" y="1859538"/>
                </a:lnTo>
                <a:lnTo>
                  <a:pt x="4508972" y="1906738"/>
                </a:lnTo>
                <a:lnTo>
                  <a:pt x="4497394" y="1952806"/>
                </a:lnTo>
                <a:lnTo>
                  <a:pt x="4481414" y="1997424"/>
                </a:lnTo>
                <a:lnTo>
                  <a:pt x="4461164" y="2040272"/>
                </a:lnTo>
                <a:lnTo>
                  <a:pt x="4436775" y="2081034"/>
                </a:lnTo>
                <a:lnTo>
                  <a:pt x="4408380" y="2119389"/>
                </a:lnTo>
                <a:lnTo>
                  <a:pt x="4376111" y="2155020"/>
                </a:lnTo>
                <a:lnTo>
                  <a:pt x="4340480" y="2187290"/>
                </a:lnTo>
                <a:lnTo>
                  <a:pt x="4302124" y="2215685"/>
                </a:lnTo>
                <a:lnTo>
                  <a:pt x="4261363" y="2240073"/>
                </a:lnTo>
                <a:lnTo>
                  <a:pt x="4218514" y="2260323"/>
                </a:lnTo>
                <a:lnTo>
                  <a:pt x="4173897" y="2276303"/>
                </a:lnTo>
                <a:lnTo>
                  <a:pt x="4127829" y="2287880"/>
                </a:lnTo>
                <a:lnTo>
                  <a:pt x="4080630" y="2294923"/>
                </a:lnTo>
                <a:lnTo>
                  <a:pt x="4032617" y="229730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11412275" y="2320321"/>
            <a:ext cx="3309620" cy="1259205"/>
          </a:xfrm>
          <a:prstGeom prst="rect">
            <a:avLst/>
          </a:prstGeom>
        </p:spPr>
        <p:txBody>
          <a:bodyPr vert="horz" wrap="square" lIns="0" tIns="34290" rIns="0" bIns="0" rtlCol="0">
            <a:spAutoFit/>
          </a:bodyPr>
          <a:lstStyle/>
          <a:p>
            <a:pPr marL="12700" marR="5080">
              <a:lnSpc>
                <a:spcPts val="2400"/>
              </a:lnSpc>
              <a:spcBef>
                <a:spcPts val="270"/>
              </a:spcBef>
            </a:pPr>
            <a:r>
              <a:rPr sz="2100" b="1" spc="70" dirty="0">
                <a:solidFill>
                  <a:srgbClr val="4D1253"/>
                </a:solidFill>
                <a:latin typeface="Tahoma"/>
                <a:cs typeface="Tahoma"/>
              </a:rPr>
              <a:t>Создание</a:t>
            </a:r>
            <a:r>
              <a:rPr sz="2100" b="1" spc="5" dirty="0">
                <a:solidFill>
                  <a:srgbClr val="4D1253"/>
                </a:solidFill>
                <a:latin typeface="Tahoma"/>
                <a:cs typeface="Tahoma"/>
              </a:rPr>
              <a:t> </a:t>
            </a:r>
            <a:r>
              <a:rPr sz="2100" b="1" spc="55" dirty="0">
                <a:solidFill>
                  <a:srgbClr val="4D1253"/>
                </a:solidFill>
                <a:latin typeface="Tahoma"/>
                <a:cs typeface="Tahoma"/>
              </a:rPr>
              <a:t>движения болельщиков</a:t>
            </a:r>
            <a:r>
              <a:rPr sz="2100" b="1" spc="-15" dirty="0">
                <a:solidFill>
                  <a:srgbClr val="4D1253"/>
                </a:solidFill>
                <a:latin typeface="Tahoma"/>
                <a:cs typeface="Tahoma"/>
              </a:rPr>
              <a:t> </a:t>
            </a:r>
            <a:r>
              <a:rPr sz="2100" b="1" dirty="0">
                <a:solidFill>
                  <a:srgbClr val="4D1253"/>
                </a:solidFill>
                <a:latin typeface="Tahoma"/>
                <a:cs typeface="Tahoma"/>
              </a:rPr>
              <a:t>в</a:t>
            </a:r>
            <a:r>
              <a:rPr sz="2100" b="1" spc="-10" dirty="0">
                <a:solidFill>
                  <a:srgbClr val="4D1253"/>
                </a:solidFill>
                <a:latin typeface="Tahoma"/>
                <a:cs typeface="Tahoma"/>
              </a:rPr>
              <a:t> стенах </a:t>
            </a:r>
            <a:r>
              <a:rPr sz="2100" b="1" spc="40" dirty="0">
                <a:solidFill>
                  <a:srgbClr val="4D1253"/>
                </a:solidFill>
                <a:latin typeface="Tahoma"/>
                <a:cs typeface="Tahoma"/>
              </a:rPr>
              <a:t>образовательной </a:t>
            </a:r>
            <a:r>
              <a:rPr sz="2100" b="1" spc="55" dirty="0">
                <a:solidFill>
                  <a:srgbClr val="4D1253"/>
                </a:solidFill>
                <a:latin typeface="Tahoma"/>
                <a:cs typeface="Tahoma"/>
              </a:rPr>
              <a:t>организации</a:t>
            </a:r>
            <a:endParaRPr sz="2100">
              <a:latin typeface="Tahoma"/>
              <a:cs typeface="Tahoma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689772" y="1870580"/>
            <a:ext cx="4518660" cy="2297430"/>
          </a:xfrm>
          <a:custGeom>
            <a:avLst/>
            <a:gdLst/>
            <a:ahLst/>
            <a:cxnLst/>
            <a:rect l="l" t="t" r="r" b="b"/>
            <a:pathLst>
              <a:path w="4518660" h="2297429">
                <a:moveTo>
                  <a:pt x="4032617" y="2297300"/>
                </a:moveTo>
                <a:lnTo>
                  <a:pt x="485774" y="2297300"/>
                </a:lnTo>
                <a:lnTo>
                  <a:pt x="437762" y="2294923"/>
                </a:lnTo>
                <a:lnTo>
                  <a:pt x="390562" y="2287880"/>
                </a:lnTo>
                <a:lnTo>
                  <a:pt x="344494" y="2276303"/>
                </a:lnTo>
                <a:lnTo>
                  <a:pt x="299876" y="2260323"/>
                </a:lnTo>
                <a:lnTo>
                  <a:pt x="257028" y="2240073"/>
                </a:lnTo>
                <a:lnTo>
                  <a:pt x="216266" y="2215685"/>
                </a:lnTo>
                <a:lnTo>
                  <a:pt x="177911" y="2187290"/>
                </a:lnTo>
                <a:lnTo>
                  <a:pt x="142280" y="2155020"/>
                </a:lnTo>
                <a:lnTo>
                  <a:pt x="110010" y="2119389"/>
                </a:lnTo>
                <a:lnTo>
                  <a:pt x="81615" y="2081034"/>
                </a:lnTo>
                <a:lnTo>
                  <a:pt x="57227" y="2040272"/>
                </a:lnTo>
                <a:lnTo>
                  <a:pt x="36977" y="1997424"/>
                </a:lnTo>
                <a:lnTo>
                  <a:pt x="20997" y="1952806"/>
                </a:lnTo>
                <a:lnTo>
                  <a:pt x="9420" y="1906738"/>
                </a:lnTo>
                <a:lnTo>
                  <a:pt x="2377" y="1859538"/>
                </a:lnTo>
                <a:lnTo>
                  <a:pt x="0" y="1811525"/>
                </a:lnTo>
                <a:lnTo>
                  <a:pt x="0" y="485774"/>
                </a:lnTo>
                <a:lnTo>
                  <a:pt x="2377" y="437762"/>
                </a:lnTo>
                <a:lnTo>
                  <a:pt x="9420" y="390562"/>
                </a:lnTo>
                <a:lnTo>
                  <a:pt x="20997" y="344494"/>
                </a:lnTo>
                <a:lnTo>
                  <a:pt x="36977" y="299876"/>
                </a:lnTo>
                <a:lnTo>
                  <a:pt x="57227" y="257028"/>
                </a:lnTo>
                <a:lnTo>
                  <a:pt x="81615" y="216266"/>
                </a:lnTo>
                <a:lnTo>
                  <a:pt x="110010" y="177911"/>
                </a:lnTo>
                <a:lnTo>
                  <a:pt x="142280" y="142280"/>
                </a:lnTo>
                <a:lnTo>
                  <a:pt x="177911" y="110010"/>
                </a:lnTo>
                <a:lnTo>
                  <a:pt x="216266" y="81615"/>
                </a:lnTo>
                <a:lnTo>
                  <a:pt x="257028" y="57227"/>
                </a:lnTo>
                <a:lnTo>
                  <a:pt x="299876" y="36977"/>
                </a:lnTo>
                <a:lnTo>
                  <a:pt x="344494" y="20997"/>
                </a:lnTo>
                <a:lnTo>
                  <a:pt x="390562" y="9420"/>
                </a:lnTo>
                <a:lnTo>
                  <a:pt x="437762" y="2377"/>
                </a:lnTo>
                <a:lnTo>
                  <a:pt x="485774" y="0"/>
                </a:lnTo>
                <a:lnTo>
                  <a:pt x="4032617" y="0"/>
                </a:lnTo>
                <a:lnTo>
                  <a:pt x="4080630" y="2377"/>
                </a:lnTo>
                <a:lnTo>
                  <a:pt x="4127829" y="9420"/>
                </a:lnTo>
                <a:lnTo>
                  <a:pt x="4173897" y="20997"/>
                </a:lnTo>
                <a:lnTo>
                  <a:pt x="4218515" y="36977"/>
                </a:lnTo>
                <a:lnTo>
                  <a:pt x="4261363" y="57227"/>
                </a:lnTo>
                <a:lnTo>
                  <a:pt x="4302125" y="81615"/>
                </a:lnTo>
                <a:lnTo>
                  <a:pt x="4340480" y="110010"/>
                </a:lnTo>
                <a:lnTo>
                  <a:pt x="4376111" y="142280"/>
                </a:lnTo>
                <a:lnTo>
                  <a:pt x="4408381" y="177911"/>
                </a:lnTo>
                <a:lnTo>
                  <a:pt x="4436776" y="216266"/>
                </a:lnTo>
                <a:lnTo>
                  <a:pt x="4461164" y="257028"/>
                </a:lnTo>
                <a:lnTo>
                  <a:pt x="4481414" y="299876"/>
                </a:lnTo>
                <a:lnTo>
                  <a:pt x="4497394" y="344494"/>
                </a:lnTo>
                <a:lnTo>
                  <a:pt x="4508971" y="390562"/>
                </a:lnTo>
                <a:lnTo>
                  <a:pt x="4516015" y="437762"/>
                </a:lnTo>
                <a:lnTo>
                  <a:pt x="4518392" y="485774"/>
                </a:lnTo>
                <a:lnTo>
                  <a:pt x="4518392" y="1811525"/>
                </a:lnTo>
                <a:lnTo>
                  <a:pt x="4516015" y="1859538"/>
                </a:lnTo>
                <a:lnTo>
                  <a:pt x="4508971" y="1906738"/>
                </a:lnTo>
                <a:lnTo>
                  <a:pt x="4497394" y="1952806"/>
                </a:lnTo>
                <a:lnTo>
                  <a:pt x="4481414" y="1997424"/>
                </a:lnTo>
                <a:lnTo>
                  <a:pt x="4461164" y="2040272"/>
                </a:lnTo>
                <a:lnTo>
                  <a:pt x="4436776" y="2081034"/>
                </a:lnTo>
                <a:lnTo>
                  <a:pt x="4408381" y="2119389"/>
                </a:lnTo>
                <a:lnTo>
                  <a:pt x="4376111" y="2155020"/>
                </a:lnTo>
                <a:lnTo>
                  <a:pt x="4340480" y="2187290"/>
                </a:lnTo>
                <a:lnTo>
                  <a:pt x="4302125" y="2215685"/>
                </a:lnTo>
                <a:lnTo>
                  <a:pt x="4261363" y="2240073"/>
                </a:lnTo>
                <a:lnTo>
                  <a:pt x="4218515" y="2260323"/>
                </a:lnTo>
                <a:lnTo>
                  <a:pt x="4173897" y="2276303"/>
                </a:lnTo>
                <a:lnTo>
                  <a:pt x="4127829" y="2287880"/>
                </a:lnTo>
                <a:lnTo>
                  <a:pt x="4080630" y="2294923"/>
                </a:lnTo>
                <a:lnTo>
                  <a:pt x="4032617" y="229730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5" name="object 5"/>
          <p:cNvGrpSpPr/>
          <p:nvPr/>
        </p:nvGrpSpPr>
        <p:grpSpPr>
          <a:xfrm>
            <a:off x="5944558" y="0"/>
            <a:ext cx="12343765" cy="10287000"/>
            <a:chOff x="5944558" y="0"/>
            <a:chExt cx="12343765" cy="10287000"/>
          </a:xfrm>
        </p:grpSpPr>
        <p:pic>
          <p:nvPicPr>
            <p:cNvPr id="6" name="object 6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1900294" y="0"/>
              <a:ext cx="6387705" cy="5466441"/>
            </a:xfrm>
            <a:prstGeom prst="rect">
              <a:avLst/>
            </a:prstGeom>
          </p:spPr>
        </p:pic>
        <p:sp>
          <p:nvSpPr>
            <p:cNvPr id="7" name="object 7"/>
            <p:cNvSpPr/>
            <p:nvPr/>
          </p:nvSpPr>
          <p:spPr>
            <a:xfrm>
              <a:off x="5944558" y="7215130"/>
              <a:ext cx="4518660" cy="2297430"/>
            </a:xfrm>
            <a:custGeom>
              <a:avLst/>
              <a:gdLst/>
              <a:ahLst/>
              <a:cxnLst/>
              <a:rect l="l" t="t" r="r" b="b"/>
              <a:pathLst>
                <a:path w="4518659" h="2297429">
                  <a:moveTo>
                    <a:pt x="4032621" y="2297300"/>
                  </a:moveTo>
                  <a:lnTo>
                    <a:pt x="485770" y="2297300"/>
                  </a:lnTo>
                  <a:lnTo>
                    <a:pt x="437761" y="2294924"/>
                  </a:lnTo>
                  <a:lnTo>
                    <a:pt x="390562" y="2287880"/>
                  </a:lnTo>
                  <a:lnTo>
                    <a:pt x="344494" y="2276303"/>
                  </a:lnTo>
                  <a:lnTo>
                    <a:pt x="299876" y="2260323"/>
                  </a:lnTo>
                  <a:lnTo>
                    <a:pt x="257028" y="2240073"/>
                  </a:lnTo>
                  <a:lnTo>
                    <a:pt x="216266" y="2215685"/>
                  </a:lnTo>
                  <a:lnTo>
                    <a:pt x="177911" y="2187290"/>
                  </a:lnTo>
                  <a:lnTo>
                    <a:pt x="142280" y="2155020"/>
                  </a:lnTo>
                  <a:lnTo>
                    <a:pt x="110010" y="2119389"/>
                  </a:lnTo>
                  <a:lnTo>
                    <a:pt x="81615" y="2081034"/>
                  </a:lnTo>
                  <a:lnTo>
                    <a:pt x="57227" y="2040272"/>
                  </a:lnTo>
                  <a:lnTo>
                    <a:pt x="36977" y="1997423"/>
                  </a:lnTo>
                  <a:lnTo>
                    <a:pt x="20997" y="1952806"/>
                  </a:lnTo>
                  <a:lnTo>
                    <a:pt x="9420" y="1906738"/>
                  </a:lnTo>
                  <a:lnTo>
                    <a:pt x="2377" y="1859538"/>
                  </a:lnTo>
                  <a:lnTo>
                    <a:pt x="0" y="1811526"/>
                  </a:lnTo>
                  <a:lnTo>
                    <a:pt x="0" y="485774"/>
                  </a:lnTo>
                  <a:lnTo>
                    <a:pt x="2377" y="437762"/>
                  </a:lnTo>
                  <a:lnTo>
                    <a:pt x="9420" y="390562"/>
                  </a:lnTo>
                  <a:lnTo>
                    <a:pt x="20997" y="344494"/>
                  </a:lnTo>
                  <a:lnTo>
                    <a:pt x="36977" y="299876"/>
                  </a:lnTo>
                  <a:lnTo>
                    <a:pt x="57227" y="257028"/>
                  </a:lnTo>
                  <a:lnTo>
                    <a:pt x="81615" y="216266"/>
                  </a:lnTo>
                  <a:lnTo>
                    <a:pt x="110010" y="177911"/>
                  </a:lnTo>
                  <a:lnTo>
                    <a:pt x="142280" y="142280"/>
                  </a:lnTo>
                  <a:lnTo>
                    <a:pt x="177911" y="110011"/>
                  </a:lnTo>
                  <a:lnTo>
                    <a:pt x="216266" y="81616"/>
                  </a:lnTo>
                  <a:lnTo>
                    <a:pt x="257028" y="57227"/>
                  </a:lnTo>
                  <a:lnTo>
                    <a:pt x="299876" y="36977"/>
                  </a:lnTo>
                  <a:lnTo>
                    <a:pt x="344494" y="20997"/>
                  </a:lnTo>
                  <a:lnTo>
                    <a:pt x="390562" y="9420"/>
                  </a:lnTo>
                  <a:lnTo>
                    <a:pt x="437761" y="2377"/>
                  </a:lnTo>
                  <a:lnTo>
                    <a:pt x="485774" y="0"/>
                  </a:lnTo>
                  <a:lnTo>
                    <a:pt x="4032616" y="0"/>
                  </a:lnTo>
                  <a:lnTo>
                    <a:pt x="4080629" y="2377"/>
                  </a:lnTo>
                  <a:lnTo>
                    <a:pt x="4127829" y="9420"/>
                  </a:lnTo>
                  <a:lnTo>
                    <a:pt x="4173897" y="20997"/>
                  </a:lnTo>
                  <a:lnTo>
                    <a:pt x="4218514" y="36977"/>
                  </a:lnTo>
                  <a:lnTo>
                    <a:pt x="4261363" y="57227"/>
                  </a:lnTo>
                  <a:lnTo>
                    <a:pt x="4302124" y="81616"/>
                  </a:lnTo>
                  <a:lnTo>
                    <a:pt x="4340480" y="110011"/>
                  </a:lnTo>
                  <a:lnTo>
                    <a:pt x="4376111" y="142280"/>
                  </a:lnTo>
                  <a:lnTo>
                    <a:pt x="4408380" y="177911"/>
                  </a:lnTo>
                  <a:lnTo>
                    <a:pt x="4436775" y="216266"/>
                  </a:lnTo>
                  <a:lnTo>
                    <a:pt x="4461164" y="257028"/>
                  </a:lnTo>
                  <a:lnTo>
                    <a:pt x="4481414" y="299876"/>
                  </a:lnTo>
                  <a:lnTo>
                    <a:pt x="4497394" y="344494"/>
                  </a:lnTo>
                  <a:lnTo>
                    <a:pt x="4508971" y="390562"/>
                  </a:lnTo>
                  <a:lnTo>
                    <a:pt x="4516014" y="437762"/>
                  </a:lnTo>
                  <a:lnTo>
                    <a:pt x="4518391" y="485774"/>
                  </a:lnTo>
                  <a:lnTo>
                    <a:pt x="4518391" y="1811526"/>
                  </a:lnTo>
                  <a:lnTo>
                    <a:pt x="4516014" y="1859538"/>
                  </a:lnTo>
                  <a:lnTo>
                    <a:pt x="4508971" y="1906738"/>
                  </a:lnTo>
                  <a:lnTo>
                    <a:pt x="4497394" y="1952806"/>
                  </a:lnTo>
                  <a:lnTo>
                    <a:pt x="4481414" y="1997423"/>
                  </a:lnTo>
                  <a:lnTo>
                    <a:pt x="4461164" y="2040272"/>
                  </a:lnTo>
                  <a:lnTo>
                    <a:pt x="4436775" y="2081034"/>
                  </a:lnTo>
                  <a:lnTo>
                    <a:pt x="4408380" y="2119389"/>
                  </a:lnTo>
                  <a:lnTo>
                    <a:pt x="4376111" y="2155020"/>
                  </a:lnTo>
                  <a:lnTo>
                    <a:pt x="4340480" y="2187290"/>
                  </a:lnTo>
                  <a:lnTo>
                    <a:pt x="4302124" y="2215685"/>
                  </a:lnTo>
                  <a:lnTo>
                    <a:pt x="4261363" y="2240073"/>
                  </a:lnTo>
                  <a:lnTo>
                    <a:pt x="4218514" y="2260323"/>
                  </a:lnTo>
                  <a:lnTo>
                    <a:pt x="4173897" y="2276303"/>
                  </a:lnTo>
                  <a:lnTo>
                    <a:pt x="4127829" y="2287880"/>
                  </a:lnTo>
                  <a:lnTo>
                    <a:pt x="4080629" y="2294924"/>
                  </a:lnTo>
                  <a:lnTo>
                    <a:pt x="4032621" y="22973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" name="object 8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8874832" y="8546206"/>
              <a:ext cx="2538795" cy="1740793"/>
            </a:xfrm>
            <a:prstGeom prst="rect">
              <a:avLst/>
            </a:prstGeom>
          </p:spPr>
        </p:pic>
      </p:grpSp>
      <p:sp>
        <p:nvSpPr>
          <p:cNvPr id="9" name="object 9"/>
          <p:cNvSpPr txBox="1">
            <a:spLocks noGrp="1"/>
          </p:cNvSpPr>
          <p:nvPr>
            <p:ph type="title"/>
          </p:nvPr>
        </p:nvSpPr>
        <p:spPr>
          <a:xfrm>
            <a:off x="677072" y="471434"/>
            <a:ext cx="5841365" cy="87566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5550" spc="245" dirty="0"/>
              <a:t>Цели</a:t>
            </a:r>
            <a:r>
              <a:rPr sz="5550" spc="-45" dirty="0"/>
              <a:t> </a:t>
            </a:r>
            <a:r>
              <a:rPr sz="5550" spc="325" dirty="0"/>
              <a:t>и</a:t>
            </a:r>
            <a:r>
              <a:rPr sz="5550" spc="-45" dirty="0"/>
              <a:t> </a:t>
            </a:r>
            <a:r>
              <a:rPr sz="5550" spc="45" dirty="0"/>
              <a:t>задачи:</a:t>
            </a:r>
            <a:endParaRPr sz="5550"/>
          </a:p>
        </p:txBody>
      </p:sp>
      <p:sp>
        <p:nvSpPr>
          <p:cNvPr id="10" name="object 10"/>
          <p:cNvSpPr/>
          <p:nvPr/>
        </p:nvSpPr>
        <p:spPr>
          <a:xfrm>
            <a:off x="689772" y="4472406"/>
            <a:ext cx="4518660" cy="2297430"/>
          </a:xfrm>
          <a:custGeom>
            <a:avLst/>
            <a:gdLst/>
            <a:ahLst/>
            <a:cxnLst/>
            <a:rect l="l" t="t" r="r" b="b"/>
            <a:pathLst>
              <a:path w="4518660" h="2297429">
                <a:moveTo>
                  <a:pt x="4032617" y="2297300"/>
                </a:moveTo>
                <a:lnTo>
                  <a:pt x="485774" y="2297300"/>
                </a:lnTo>
                <a:lnTo>
                  <a:pt x="437762" y="2294923"/>
                </a:lnTo>
                <a:lnTo>
                  <a:pt x="390562" y="2287880"/>
                </a:lnTo>
                <a:lnTo>
                  <a:pt x="344494" y="2276303"/>
                </a:lnTo>
                <a:lnTo>
                  <a:pt x="299876" y="2260323"/>
                </a:lnTo>
                <a:lnTo>
                  <a:pt x="257028" y="2240073"/>
                </a:lnTo>
                <a:lnTo>
                  <a:pt x="216266" y="2215685"/>
                </a:lnTo>
                <a:lnTo>
                  <a:pt x="177911" y="2187290"/>
                </a:lnTo>
                <a:lnTo>
                  <a:pt x="142280" y="2155020"/>
                </a:lnTo>
                <a:lnTo>
                  <a:pt x="110010" y="2119389"/>
                </a:lnTo>
                <a:lnTo>
                  <a:pt x="81615" y="2081034"/>
                </a:lnTo>
                <a:lnTo>
                  <a:pt x="57227" y="2040273"/>
                </a:lnTo>
                <a:lnTo>
                  <a:pt x="36977" y="1997424"/>
                </a:lnTo>
                <a:lnTo>
                  <a:pt x="20997" y="1952806"/>
                </a:lnTo>
                <a:lnTo>
                  <a:pt x="9420" y="1906738"/>
                </a:lnTo>
                <a:lnTo>
                  <a:pt x="2377" y="1859538"/>
                </a:lnTo>
                <a:lnTo>
                  <a:pt x="0" y="1811525"/>
                </a:lnTo>
                <a:lnTo>
                  <a:pt x="0" y="485774"/>
                </a:lnTo>
                <a:lnTo>
                  <a:pt x="2377" y="437762"/>
                </a:lnTo>
                <a:lnTo>
                  <a:pt x="9420" y="390562"/>
                </a:lnTo>
                <a:lnTo>
                  <a:pt x="20997" y="344494"/>
                </a:lnTo>
                <a:lnTo>
                  <a:pt x="36977" y="299876"/>
                </a:lnTo>
                <a:lnTo>
                  <a:pt x="57227" y="257028"/>
                </a:lnTo>
                <a:lnTo>
                  <a:pt x="81615" y="216266"/>
                </a:lnTo>
                <a:lnTo>
                  <a:pt x="110010" y="177911"/>
                </a:lnTo>
                <a:lnTo>
                  <a:pt x="142280" y="142280"/>
                </a:lnTo>
                <a:lnTo>
                  <a:pt x="177911" y="110010"/>
                </a:lnTo>
                <a:lnTo>
                  <a:pt x="216266" y="81615"/>
                </a:lnTo>
                <a:lnTo>
                  <a:pt x="257028" y="57227"/>
                </a:lnTo>
                <a:lnTo>
                  <a:pt x="299876" y="36977"/>
                </a:lnTo>
                <a:lnTo>
                  <a:pt x="344494" y="20997"/>
                </a:lnTo>
                <a:lnTo>
                  <a:pt x="390562" y="9420"/>
                </a:lnTo>
                <a:lnTo>
                  <a:pt x="437762" y="2377"/>
                </a:lnTo>
                <a:lnTo>
                  <a:pt x="485774" y="0"/>
                </a:lnTo>
                <a:lnTo>
                  <a:pt x="4032617" y="0"/>
                </a:lnTo>
                <a:lnTo>
                  <a:pt x="4080630" y="2377"/>
                </a:lnTo>
                <a:lnTo>
                  <a:pt x="4127829" y="9420"/>
                </a:lnTo>
                <a:lnTo>
                  <a:pt x="4173897" y="20997"/>
                </a:lnTo>
                <a:lnTo>
                  <a:pt x="4218515" y="36977"/>
                </a:lnTo>
                <a:lnTo>
                  <a:pt x="4261363" y="57227"/>
                </a:lnTo>
                <a:lnTo>
                  <a:pt x="4302125" y="81615"/>
                </a:lnTo>
                <a:lnTo>
                  <a:pt x="4340480" y="110010"/>
                </a:lnTo>
                <a:lnTo>
                  <a:pt x="4376111" y="142280"/>
                </a:lnTo>
                <a:lnTo>
                  <a:pt x="4408381" y="177911"/>
                </a:lnTo>
                <a:lnTo>
                  <a:pt x="4436776" y="216266"/>
                </a:lnTo>
                <a:lnTo>
                  <a:pt x="4461164" y="257028"/>
                </a:lnTo>
                <a:lnTo>
                  <a:pt x="4481414" y="299876"/>
                </a:lnTo>
                <a:lnTo>
                  <a:pt x="4497394" y="344494"/>
                </a:lnTo>
                <a:lnTo>
                  <a:pt x="4508971" y="390562"/>
                </a:lnTo>
                <a:lnTo>
                  <a:pt x="4516015" y="437762"/>
                </a:lnTo>
                <a:lnTo>
                  <a:pt x="4518392" y="485774"/>
                </a:lnTo>
                <a:lnTo>
                  <a:pt x="4518392" y="1811525"/>
                </a:lnTo>
                <a:lnTo>
                  <a:pt x="4516015" y="1859538"/>
                </a:lnTo>
                <a:lnTo>
                  <a:pt x="4508971" y="1906738"/>
                </a:lnTo>
                <a:lnTo>
                  <a:pt x="4497394" y="1952806"/>
                </a:lnTo>
                <a:lnTo>
                  <a:pt x="4481414" y="1997424"/>
                </a:lnTo>
                <a:lnTo>
                  <a:pt x="4461164" y="2040273"/>
                </a:lnTo>
                <a:lnTo>
                  <a:pt x="4436776" y="2081034"/>
                </a:lnTo>
                <a:lnTo>
                  <a:pt x="4408381" y="2119389"/>
                </a:lnTo>
                <a:lnTo>
                  <a:pt x="4376111" y="2155020"/>
                </a:lnTo>
                <a:lnTo>
                  <a:pt x="4340480" y="2187290"/>
                </a:lnTo>
                <a:lnTo>
                  <a:pt x="4302125" y="2215685"/>
                </a:lnTo>
                <a:lnTo>
                  <a:pt x="4261363" y="2240073"/>
                </a:lnTo>
                <a:lnTo>
                  <a:pt x="4218515" y="2260323"/>
                </a:lnTo>
                <a:lnTo>
                  <a:pt x="4173897" y="2276303"/>
                </a:lnTo>
                <a:lnTo>
                  <a:pt x="4127829" y="2287880"/>
                </a:lnTo>
                <a:lnTo>
                  <a:pt x="4080630" y="2294923"/>
                </a:lnTo>
                <a:lnTo>
                  <a:pt x="4032617" y="229730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/>
          <p:nvPr/>
        </p:nvSpPr>
        <p:spPr>
          <a:xfrm>
            <a:off x="924941" y="2164343"/>
            <a:ext cx="4048125" cy="1589405"/>
          </a:xfrm>
          <a:prstGeom prst="rect">
            <a:avLst/>
          </a:prstGeom>
        </p:spPr>
        <p:txBody>
          <a:bodyPr vert="horz" wrap="square" lIns="0" tIns="29209" rIns="0" bIns="0" rtlCol="0">
            <a:spAutoFit/>
          </a:bodyPr>
          <a:lstStyle/>
          <a:p>
            <a:pPr marL="24130" marR="15875" algn="ctr">
              <a:lnSpc>
                <a:spcPts val="2450"/>
              </a:lnSpc>
              <a:spcBef>
                <a:spcPts val="229"/>
              </a:spcBef>
            </a:pPr>
            <a:r>
              <a:rPr sz="2100" b="1" spc="90" dirty="0">
                <a:solidFill>
                  <a:srgbClr val="4D1253"/>
                </a:solidFill>
                <a:latin typeface="Tahoma"/>
                <a:cs typeface="Tahoma"/>
              </a:rPr>
              <a:t>Сбор</a:t>
            </a:r>
            <a:r>
              <a:rPr sz="2100" b="1" spc="-15" dirty="0">
                <a:solidFill>
                  <a:srgbClr val="4D1253"/>
                </a:solidFill>
                <a:latin typeface="Tahoma"/>
                <a:cs typeface="Tahoma"/>
              </a:rPr>
              <a:t> </a:t>
            </a:r>
            <a:r>
              <a:rPr sz="2100" b="1" spc="65" dirty="0">
                <a:solidFill>
                  <a:srgbClr val="4D1253"/>
                </a:solidFill>
                <a:latin typeface="Tahoma"/>
                <a:cs typeface="Tahoma"/>
              </a:rPr>
              <a:t>информации</a:t>
            </a:r>
            <a:r>
              <a:rPr sz="2100" b="1" spc="-10" dirty="0">
                <a:solidFill>
                  <a:srgbClr val="4D1253"/>
                </a:solidFill>
                <a:latin typeface="Tahoma"/>
                <a:cs typeface="Tahoma"/>
              </a:rPr>
              <a:t> </a:t>
            </a:r>
            <a:r>
              <a:rPr sz="2100" b="1" spc="60" dirty="0">
                <a:solidFill>
                  <a:srgbClr val="4D1253"/>
                </a:solidFill>
                <a:latin typeface="Tahoma"/>
                <a:cs typeface="Tahoma"/>
              </a:rPr>
              <a:t>и</a:t>
            </a:r>
            <a:r>
              <a:rPr sz="2100" b="1" spc="525" dirty="0">
                <a:solidFill>
                  <a:srgbClr val="4D1253"/>
                </a:solidFill>
                <a:latin typeface="Tahoma"/>
                <a:cs typeface="Tahoma"/>
              </a:rPr>
              <a:t> </a:t>
            </a:r>
            <a:r>
              <a:rPr sz="2100" b="1" dirty="0">
                <a:solidFill>
                  <a:srgbClr val="4D1253"/>
                </a:solidFill>
                <a:latin typeface="Tahoma"/>
                <a:cs typeface="Tahoma"/>
              </a:rPr>
              <a:t>анализ</a:t>
            </a:r>
            <a:r>
              <a:rPr sz="2100" b="1" spc="120" dirty="0">
                <a:solidFill>
                  <a:srgbClr val="4D1253"/>
                </a:solidFill>
                <a:latin typeface="Tahoma"/>
                <a:cs typeface="Tahoma"/>
              </a:rPr>
              <a:t> </a:t>
            </a:r>
            <a:r>
              <a:rPr sz="2100" b="1" spc="65" dirty="0">
                <a:solidFill>
                  <a:srgbClr val="4D1253"/>
                </a:solidFill>
                <a:latin typeface="Tahoma"/>
                <a:cs typeface="Tahoma"/>
              </a:rPr>
              <a:t>инициатив</a:t>
            </a:r>
            <a:r>
              <a:rPr sz="2100" b="1" spc="125" dirty="0">
                <a:solidFill>
                  <a:srgbClr val="4D1253"/>
                </a:solidFill>
                <a:latin typeface="Tahoma"/>
                <a:cs typeface="Tahoma"/>
              </a:rPr>
              <a:t> </a:t>
            </a:r>
            <a:r>
              <a:rPr sz="2100" b="1" spc="55" dirty="0">
                <a:solidFill>
                  <a:srgbClr val="4D1253"/>
                </a:solidFill>
                <a:latin typeface="Tahoma"/>
                <a:cs typeface="Tahoma"/>
              </a:rPr>
              <a:t>целевой </a:t>
            </a:r>
            <a:r>
              <a:rPr sz="2100" b="1" spc="70" dirty="0">
                <a:solidFill>
                  <a:srgbClr val="4D1253"/>
                </a:solidFill>
                <a:latin typeface="Tahoma"/>
                <a:cs typeface="Tahoma"/>
              </a:rPr>
              <a:t>аудитории</a:t>
            </a:r>
            <a:r>
              <a:rPr sz="2100" b="1" spc="-5" dirty="0">
                <a:solidFill>
                  <a:srgbClr val="4D1253"/>
                </a:solidFill>
                <a:latin typeface="Tahoma"/>
                <a:cs typeface="Tahoma"/>
              </a:rPr>
              <a:t> </a:t>
            </a:r>
            <a:r>
              <a:rPr sz="2100" b="1" spc="-25" dirty="0">
                <a:solidFill>
                  <a:srgbClr val="4D1253"/>
                </a:solidFill>
                <a:latin typeface="Tahoma"/>
                <a:cs typeface="Tahoma"/>
              </a:rPr>
              <a:t>для </a:t>
            </a:r>
            <a:r>
              <a:rPr sz="2100" b="1" spc="45" dirty="0">
                <a:solidFill>
                  <a:srgbClr val="4D1253"/>
                </a:solidFill>
                <a:latin typeface="Tahoma"/>
                <a:cs typeface="Tahoma"/>
              </a:rPr>
              <a:t>формирования</a:t>
            </a:r>
            <a:endParaRPr sz="2100">
              <a:latin typeface="Tahoma"/>
              <a:cs typeface="Tahoma"/>
            </a:endParaRPr>
          </a:p>
          <a:p>
            <a:pPr algn="ctr">
              <a:lnSpc>
                <a:spcPts val="2380"/>
              </a:lnSpc>
            </a:pPr>
            <a:r>
              <a:rPr sz="2100" b="1" spc="110" dirty="0">
                <a:solidFill>
                  <a:srgbClr val="4D1253"/>
                </a:solidFill>
                <a:latin typeface="Tahoma"/>
                <a:cs typeface="Tahoma"/>
              </a:rPr>
              <a:t>и</a:t>
            </a:r>
            <a:r>
              <a:rPr sz="2100" b="1" spc="-30" dirty="0">
                <a:solidFill>
                  <a:srgbClr val="4D1253"/>
                </a:solidFill>
                <a:latin typeface="Tahoma"/>
                <a:cs typeface="Tahoma"/>
              </a:rPr>
              <a:t> </a:t>
            </a:r>
            <a:r>
              <a:rPr sz="2100" b="1" spc="65" dirty="0">
                <a:solidFill>
                  <a:srgbClr val="4D1253"/>
                </a:solidFill>
                <a:latin typeface="Tahoma"/>
                <a:cs typeface="Tahoma"/>
              </a:rPr>
              <a:t>утверждения</a:t>
            </a:r>
            <a:r>
              <a:rPr sz="2100" b="1" spc="-25" dirty="0">
                <a:solidFill>
                  <a:srgbClr val="4D1253"/>
                </a:solidFill>
                <a:latin typeface="Tahoma"/>
                <a:cs typeface="Tahoma"/>
              </a:rPr>
              <a:t> </a:t>
            </a:r>
            <a:r>
              <a:rPr sz="2100" b="1" spc="55" dirty="0">
                <a:solidFill>
                  <a:srgbClr val="4D1253"/>
                </a:solidFill>
                <a:latin typeface="Tahoma"/>
                <a:cs typeface="Tahoma"/>
              </a:rPr>
              <a:t>Программы</a:t>
            </a:r>
            <a:endParaRPr sz="2100">
              <a:latin typeface="Tahoma"/>
              <a:cs typeface="Tahoma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994728" y="4972633"/>
            <a:ext cx="3909060" cy="967105"/>
          </a:xfrm>
          <a:prstGeom prst="rect">
            <a:avLst/>
          </a:prstGeom>
        </p:spPr>
        <p:txBody>
          <a:bodyPr vert="horz" wrap="square" lIns="0" tIns="29209" rIns="0" bIns="0" rtlCol="0">
            <a:spAutoFit/>
          </a:bodyPr>
          <a:lstStyle/>
          <a:p>
            <a:pPr marL="12065" marR="5080" algn="ctr">
              <a:lnSpc>
                <a:spcPts val="2450"/>
              </a:lnSpc>
              <a:spcBef>
                <a:spcPts val="229"/>
              </a:spcBef>
            </a:pPr>
            <a:r>
              <a:rPr sz="2100" b="1" spc="75" dirty="0">
                <a:solidFill>
                  <a:srgbClr val="4D1253"/>
                </a:solidFill>
                <a:latin typeface="Tahoma"/>
                <a:cs typeface="Tahoma"/>
              </a:rPr>
              <a:t>Обеспечение </a:t>
            </a:r>
            <a:r>
              <a:rPr sz="2100" b="1" spc="60" dirty="0">
                <a:solidFill>
                  <a:srgbClr val="4D1253"/>
                </a:solidFill>
                <a:latin typeface="Tahoma"/>
                <a:cs typeface="Tahoma"/>
              </a:rPr>
              <a:t>распространения </a:t>
            </a:r>
            <a:r>
              <a:rPr sz="2100" b="1" spc="65" dirty="0">
                <a:solidFill>
                  <a:srgbClr val="4D1253"/>
                </a:solidFill>
                <a:latin typeface="Tahoma"/>
                <a:cs typeface="Tahoma"/>
              </a:rPr>
              <a:t>информации</a:t>
            </a:r>
            <a:r>
              <a:rPr sz="2100" b="1" spc="-20" dirty="0">
                <a:solidFill>
                  <a:srgbClr val="4D1253"/>
                </a:solidFill>
                <a:latin typeface="Tahoma"/>
                <a:cs typeface="Tahoma"/>
              </a:rPr>
              <a:t> </a:t>
            </a:r>
            <a:r>
              <a:rPr sz="2100" b="1" spc="65" dirty="0">
                <a:solidFill>
                  <a:srgbClr val="4D1253"/>
                </a:solidFill>
                <a:latin typeface="Tahoma"/>
                <a:cs typeface="Tahoma"/>
              </a:rPr>
              <a:t>о</a:t>
            </a:r>
            <a:r>
              <a:rPr sz="2100" b="1" spc="-15" dirty="0">
                <a:solidFill>
                  <a:srgbClr val="4D1253"/>
                </a:solidFill>
                <a:latin typeface="Tahoma"/>
                <a:cs typeface="Tahoma"/>
              </a:rPr>
              <a:t> </a:t>
            </a:r>
            <a:r>
              <a:rPr sz="2100" b="1" spc="65" dirty="0">
                <a:solidFill>
                  <a:srgbClr val="4D1253"/>
                </a:solidFill>
                <a:latin typeface="Tahoma"/>
                <a:cs typeface="Tahoma"/>
              </a:rPr>
              <a:t>Программе</a:t>
            </a:r>
            <a:endParaRPr sz="2100">
              <a:latin typeface="Tahoma"/>
              <a:cs typeface="Tahoma"/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689772" y="7215130"/>
            <a:ext cx="4518660" cy="2297430"/>
          </a:xfrm>
          <a:custGeom>
            <a:avLst/>
            <a:gdLst/>
            <a:ahLst/>
            <a:cxnLst/>
            <a:rect l="l" t="t" r="r" b="b"/>
            <a:pathLst>
              <a:path w="4518660" h="2297429">
                <a:moveTo>
                  <a:pt x="4032621" y="2297300"/>
                </a:moveTo>
                <a:lnTo>
                  <a:pt x="485770" y="2297300"/>
                </a:lnTo>
                <a:lnTo>
                  <a:pt x="437762" y="2294924"/>
                </a:lnTo>
                <a:lnTo>
                  <a:pt x="390562" y="2287880"/>
                </a:lnTo>
                <a:lnTo>
                  <a:pt x="344494" y="2276303"/>
                </a:lnTo>
                <a:lnTo>
                  <a:pt x="299876" y="2260323"/>
                </a:lnTo>
                <a:lnTo>
                  <a:pt x="257028" y="2240073"/>
                </a:lnTo>
                <a:lnTo>
                  <a:pt x="216266" y="2215685"/>
                </a:lnTo>
                <a:lnTo>
                  <a:pt x="177911" y="2187290"/>
                </a:lnTo>
                <a:lnTo>
                  <a:pt x="142280" y="2155020"/>
                </a:lnTo>
                <a:lnTo>
                  <a:pt x="110010" y="2119389"/>
                </a:lnTo>
                <a:lnTo>
                  <a:pt x="81615" y="2081034"/>
                </a:lnTo>
                <a:lnTo>
                  <a:pt x="57227" y="2040272"/>
                </a:lnTo>
                <a:lnTo>
                  <a:pt x="36977" y="1997423"/>
                </a:lnTo>
                <a:lnTo>
                  <a:pt x="20997" y="1952806"/>
                </a:lnTo>
                <a:lnTo>
                  <a:pt x="9420" y="1906738"/>
                </a:lnTo>
                <a:lnTo>
                  <a:pt x="2377" y="1859538"/>
                </a:lnTo>
                <a:lnTo>
                  <a:pt x="0" y="1811526"/>
                </a:lnTo>
                <a:lnTo>
                  <a:pt x="0" y="485774"/>
                </a:lnTo>
                <a:lnTo>
                  <a:pt x="2377" y="437762"/>
                </a:lnTo>
                <a:lnTo>
                  <a:pt x="9420" y="390562"/>
                </a:lnTo>
                <a:lnTo>
                  <a:pt x="20997" y="344494"/>
                </a:lnTo>
                <a:lnTo>
                  <a:pt x="36977" y="299876"/>
                </a:lnTo>
                <a:lnTo>
                  <a:pt x="57227" y="257028"/>
                </a:lnTo>
                <a:lnTo>
                  <a:pt x="81615" y="216266"/>
                </a:lnTo>
                <a:lnTo>
                  <a:pt x="110010" y="177911"/>
                </a:lnTo>
                <a:lnTo>
                  <a:pt x="142280" y="142280"/>
                </a:lnTo>
                <a:lnTo>
                  <a:pt x="177911" y="110011"/>
                </a:lnTo>
                <a:lnTo>
                  <a:pt x="216266" y="81616"/>
                </a:lnTo>
                <a:lnTo>
                  <a:pt x="257028" y="57227"/>
                </a:lnTo>
                <a:lnTo>
                  <a:pt x="299876" y="36977"/>
                </a:lnTo>
                <a:lnTo>
                  <a:pt x="344494" y="20997"/>
                </a:lnTo>
                <a:lnTo>
                  <a:pt x="390562" y="9420"/>
                </a:lnTo>
                <a:lnTo>
                  <a:pt x="437762" y="2377"/>
                </a:lnTo>
                <a:lnTo>
                  <a:pt x="485774" y="0"/>
                </a:lnTo>
                <a:lnTo>
                  <a:pt x="4032617" y="0"/>
                </a:lnTo>
                <a:lnTo>
                  <a:pt x="4080629" y="2377"/>
                </a:lnTo>
                <a:lnTo>
                  <a:pt x="4127829" y="9420"/>
                </a:lnTo>
                <a:lnTo>
                  <a:pt x="4173897" y="20997"/>
                </a:lnTo>
                <a:lnTo>
                  <a:pt x="4218515" y="36977"/>
                </a:lnTo>
                <a:lnTo>
                  <a:pt x="4261363" y="57227"/>
                </a:lnTo>
                <a:lnTo>
                  <a:pt x="4302125" y="81616"/>
                </a:lnTo>
                <a:lnTo>
                  <a:pt x="4340480" y="110011"/>
                </a:lnTo>
                <a:lnTo>
                  <a:pt x="4376111" y="142280"/>
                </a:lnTo>
                <a:lnTo>
                  <a:pt x="4408381" y="177911"/>
                </a:lnTo>
                <a:lnTo>
                  <a:pt x="4436776" y="216266"/>
                </a:lnTo>
                <a:lnTo>
                  <a:pt x="4461164" y="257028"/>
                </a:lnTo>
                <a:lnTo>
                  <a:pt x="4481414" y="299876"/>
                </a:lnTo>
                <a:lnTo>
                  <a:pt x="4497394" y="344494"/>
                </a:lnTo>
                <a:lnTo>
                  <a:pt x="4508971" y="390562"/>
                </a:lnTo>
                <a:lnTo>
                  <a:pt x="4516015" y="437762"/>
                </a:lnTo>
                <a:lnTo>
                  <a:pt x="4518392" y="485774"/>
                </a:lnTo>
                <a:lnTo>
                  <a:pt x="4518392" y="1811526"/>
                </a:lnTo>
                <a:lnTo>
                  <a:pt x="4516015" y="1859538"/>
                </a:lnTo>
                <a:lnTo>
                  <a:pt x="4508971" y="1906738"/>
                </a:lnTo>
                <a:lnTo>
                  <a:pt x="4497394" y="1952806"/>
                </a:lnTo>
                <a:lnTo>
                  <a:pt x="4481414" y="1997423"/>
                </a:lnTo>
                <a:lnTo>
                  <a:pt x="4461164" y="2040272"/>
                </a:lnTo>
                <a:lnTo>
                  <a:pt x="4436776" y="2081034"/>
                </a:lnTo>
                <a:lnTo>
                  <a:pt x="4408381" y="2119389"/>
                </a:lnTo>
                <a:lnTo>
                  <a:pt x="4376111" y="2155020"/>
                </a:lnTo>
                <a:lnTo>
                  <a:pt x="4340480" y="2187290"/>
                </a:lnTo>
                <a:lnTo>
                  <a:pt x="4302125" y="2215685"/>
                </a:lnTo>
                <a:lnTo>
                  <a:pt x="4261363" y="2240073"/>
                </a:lnTo>
                <a:lnTo>
                  <a:pt x="4218515" y="2260323"/>
                </a:lnTo>
                <a:lnTo>
                  <a:pt x="4173897" y="2276303"/>
                </a:lnTo>
                <a:lnTo>
                  <a:pt x="4127829" y="2287880"/>
                </a:lnTo>
                <a:lnTo>
                  <a:pt x="4080629" y="2294924"/>
                </a:lnTo>
                <a:lnTo>
                  <a:pt x="4032621" y="229730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 txBox="1"/>
          <p:nvPr/>
        </p:nvSpPr>
        <p:spPr>
          <a:xfrm>
            <a:off x="989584" y="7536694"/>
            <a:ext cx="3919220" cy="1602740"/>
          </a:xfrm>
          <a:prstGeom prst="rect">
            <a:avLst/>
          </a:prstGeom>
        </p:spPr>
        <p:txBody>
          <a:bodyPr vert="horz" wrap="square" lIns="0" tIns="27940" rIns="0" bIns="0" rtlCol="0">
            <a:spAutoFit/>
          </a:bodyPr>
          <a:lstStyle/>
          <a:p>
            <a:pPr marL="12700" marR="5080" indent="-635" algn="ctr">
              <a:lnSpc>
                <a:spcPts val="2470"/>
              </a:lnSpc>
              <a:spcBef>
                <a:spcPts val="220"/>
              </a:spcBef>
            </a:pPr>
            <a:r>
              <a:rPr sz="2100" b="1" spc="85" dirty="0">
                <a:solidFill>
                  <a:srgbClr val="4D1253"/>
                </a:solidFill>
                <a:latin typeface="Tahoma"/>
                <a:cs typeface="Tahoma"/>
              </a:rPr>
              <a:t>Формирование</a:t>
            </a:r>
            <a:r>
              <a:rPr sz="2100" b="1" spc="5" dirty="0">
                <a:solidFill>
                  <a:srgbClr val="4D1253"/>
                </a:solidFill>
                <a:latin typeface="Tahoma"/>
                <a:cs typeface="Tahoma"/>
              </a:rPr>
              <a:t> </a:t>
            </a:r>
            <a:r>
              <a:rPr sz="2100" b="1" spc="55" dirty="0">
                <a:solidFill>
                  <a:srgbClr val="4D1253"/>
                </a:solidFill>
                <a:latin typeface="Tahoma"/>
                <a:cs typeface="Tahoma"/>
              </a:rPr>
              <a:t>команды </a:t>
            </a:r>
            <a:r>
              <a:rPr sz="2100" b="1" spc="45" dirty="0">
                <a:solidFill>
                  <a:srgbClr val="4D1253"/>
                </a:solidFill>
                <a:latin typeface="Tahoma"/>
                <a:cs typeface="Tahoma"/>
              </a:rPr>
              <a:t>Проекта,</a:t>
            </a:r>
            <a:r>
              <a:rPr sz="2100" b="1" spc="135" dirty="0">
                <a:solidFill>
                  <a:srgbClr val="4D1253"/>
                </a:solidFill>
                <a:latin typeface="Tahoma"/>
                <a:cs typeface="Tahoma"/>
              </a:rPr>
              <a:t> </a:t>
            </a:r>
            <a:r>
              <a:rPr sz="2100" b="1" dirty="0">
                <a:solidFill>
                  <a:srgbClr val="4D1253"/>
                </a:solidFill>
                <a:latin typeface="Tahoma"/>
                <a:cs typeface="Tahoma"/>
              </a:rPr>
              <a:t>включающей</a:t>
            </a:r>
            <a:r>
              <a:rPr sz="2100" b="1" spc="135" dirty="0">
                <a:solidFill>
                  <a:srgbClr val="4D1253"/>
                </a:solidFill>
                <a:latin typeface="Tahoma"/>
                <a:cs typeface="Tahoma"/>
              </a:rPr>
              <a:t> </a:t>
            </a:r>
            <a:r>
              <a:rPr sz="2100" b="1" spc="25" dirty="0">
                <a:solidFill>
                  <a:srgbClr val="4D1253"/>
                </a:solidFill>
                <a:latin typeface="Tahoma"/>
                <a:cs typeface="Tahoma"/>
              </a:rPr>
              <a:t>как </a:t>
            </a:r>
            <a:r>
              <a:rPr sz="2100" b="1" spc="60" dirty="0">
                <a:solidFill>
                  <a:srgbClr val="4D1253"/>
                </a:solidFill>
                <a:latin typeface="Tahoma"/>
                <a:cs typeface="Tahoma"/>
              </a:rPr>
              <a:t>сотрудников,</a:t>
            </a:r>
            <a:r>
              <a:rPr sz="2100" b="1" spc="50" dirty="0">
                <a:solidFill>
                  <a:srgbClr val="4D1253"/>
                </a:solidFill>
                <a:latin typeface="Tahoma"/>
                <a:cs typeface="Tahoma"/>
              </a:rPr>
              <a:t> </a:t>
            </a:r>
            <a:r>
              <a:rPr sz="2100" b="1" dirty="0">
                <a:solidFill>
                  <a:srgbClr val="4D1253"/>
                </a:solidFill>
                <a:latin typeface="Tahoma"/>
                <a:cs typeface="Tahoma"/>
              </a:rPr>
              <a:t>так</a:t>
            </a:r>
            <a:r>
              <a:rPr sz="2100" b="1" spc="50" dirty="0">
                <a:solidFill>
                  <a:srgbClr val="4D1253"/>
                </a:solidFill>
                <a:latin typeface="Tahoma"/>
                <a:cs typeface="Tahoma"/>
              </a:rPr>
              <a:t> </a:t>
            </a:r>
            <a:r>
              <a:rPr sz="2100" b="1" spc="60" dirty="0">
                <a:solidFill>
                  <a:srgbClr val="4D1253"/>
                </a:solidFill>
                <a:latin typeface="Tahoma"/>
                <a:cs typeface="Tahoma"/>
              </a:rPr>
              <a:t>и </a:t>
            </a:r>
            <a:r>
              <a:rPr sz="2100" b="1" spc="35" dirty="0">
                <a:solidFill>
                  <a:srgbClr val="4D1253"/>
                </a:solidFill>
                <a:latin typeface="Tahoma"/>
                <a:cs typeface="Tahoma"/>
              </a:rPr>
              <a:t>обучающихся </a:t>
            </a:r>
            <a:r>
              <a:rPr sz="2100" b="1" spc="65" dirty="0">
                <a:solidFill>
                  <a:srgbClr val="4D1253"/>
                </a:solidFill>
                <a:latin typeface="Tahoma"/>
                <a:cs typeface="Tahoma"/>
              </a:rPr>
              <a:t>университета</a:t>
            </a:r>
            <a:endParaRPr sz="2100">
              <a:latin typeface="Tahoma"/>
              <a:cs typeface="Tahoma"/>
            </a:endParaRPr>
          </a:p>
        </p:txBody>
      </p:sp>
      <p:sp>
        <p:nvSpPr>
          <p:cNvPr id="15" name="object 15"/>
          <p:cNvSpPr/>
          <p:nvPr/>
        </p:nvSpPr>
        <p:spPr>
          <a:xfrm>
            <a:off x="5944558" y="1821689"/>
            <a:ext cx="4518660" cy="2297430"/>
          </a:xfrm>
          <a:custGeom>
            <a:avLst/>
            <a:gdLst/>
            <a:ahLst/>
            <a:cxnLst/>
            <a:rect l="l" t="t" r="r" b="b"/>
            <a:pathLst>
              <a:path w="4518659" h="2297429">
                <a:moveTo>
                  <a:pt x="4032617" y="2297300"/>
                </a:moveTo>
                <a:lnTo>
                  <a:pt x="485774" y="2297300"/>
                </a:lnTo>
                <a:lnTo>
                  <a:pt x="437761" y="2294923"/>
                </a:lnTo>
                <a:lnTo>
                  <a:pt x="390562" y="2287880"/>
                </a:lnTo>
                <a:lnTo>
                  <a:pt x="344494" y="2276303"/>
                </a:lnTo>
                <a:lnTo>
                  <a:pt x="299876" y="2260323"/>
                </a:lnTo>
                <a:lnTo>
                  <a:pt x="257028" y="2240073"/>
                </a:lnTo>
                <a:lnTo>
                  <a:pt x="216266" y="2215685"/>
                </a:lnTo>
                <a:lnTo>
                  <a:pt x="177911" y="2187290"/>
                </a:lnTo>
                <a:lnTo>
                  <a:pt x="142280" y="2155020"/>
                </a:lnTo>
                <a:lnTo>
                  <a:pt x="110010" y="2119389"/>
                </a:lnTo>
                <a:lnTo>
                  <a:pt x="81615" y="2081034"/>
                </a:lnTo>
                <a:lnTo>
                  <a:pt x="57227" y="2040272"/>
                </a:lnTo>
                <a:lnTo>
                  <a:pt x="36977" y="1997424"/>
                </a:lnTo>
                <a:lnTo>
                  <a:pt x="20997" y="1952806"/>
                </a:lnTo>
                <a:lnTo>
                  <a:pt x="9420" y="1906738"/>
                </a:lnTo>
                <a:lnTo>
                  <a:pt x="2377" y="1859538"/>
                </a:lnTo>
                <a:lnTo>
                  <a:pt x="0" y="1811525"/>
                </a:lnTo>
                <a:lnTo>
                  <a:pt x="0" y="485774"/>
                </a:lnTo>
                <a:lnTo>
                  <a:pt x="2377" y="437762"/>
                </a:lnTo>
                <a:lnTo>
                  <a:pt x="9420" y="390562"/>
                </a:lnTo>
                <a:lnTo>
                  <a:pt x="20997" y="344494"/>
                </a:lnTo>
                <a:lnTo>
                  <a:pt x="36977" y="299876"/>
                </a:lnTo>
                <a:lnTo>
                  <a:pt x="57227" y="257028"/>
                </a:lnTo>
                <a:lnTo>
                  <a:pt x="81615" y="216266"/>
                </a:lnTo>
                <a:lnTo>
                  <a:pt x="110010" y="177911"/>
                </a:lnTo>
                <a:lnTo>
                  <a:pt x="142280" y="142280"/>
                </a:lnTo>
                <a:lnTo>
                  <a:pt x="177911" y="110010"/>
                </a:lnTo>
                <a:lnTo>
                  <a:pt x="216266" y="81615"/>
                </a:lnTo>
                <a:lnTo>
                  <a:pt x="257028" y="57227"/>
                </a:lnTo>
                <a:lnTo>
                  <a:pt x="299876" y="36977"/>
                </a:lnTo>
                <a:lnTo>
                  <a:pt x="344494" y="20997"/>
                </a:lnTo>
                <a:lnTo>
                  <a:pt x="390562" y="9420"/>
                </a:lnTo>
                <a:lnTo>
                  <a:pt x="437761" y="2377"/>
                </a:lnTo>
                <a:lnTo>
                  <a:pt x="485774" y="0"/>
                </a:lnTo>
                <a:lnTo>
                  <a:pt x="4032617" y="0"/>
                </a:lnTo>
                <a:lnTo>
                  <a:pt x="4080629" y="2377"/>
                </a:lnTo>
                <a:lnTo>
                  <a:pt x="4127829" y="9420"/>
                </a:lnTo>
                <a:lnTo>
                  <a:pt x="4173897" y="20997"/>
                </a:lnTo>
                <a:lnTo>
                  <a:pt x="4218514" y="36977"/>
                </a:lnTo>
                <a:lnTo>
                  <a:pt x="4261363" y="57227"/>
                </a:lnTo>
                <a:lnTo>
                  <a:pt x="4302125" y="81615"/>
                </a:lnTo>
                <a:lnTo>
                  <a:pt x="4340480" y="110010"/>
                </a:lnTo>
                <a:lnTo>
                  <a:pt x="4376111" y="142280"/>
                </a:lnTo>
                <a:lnTo>
                  <a:pt x="4408381" y="177911"/>
                </a:lnTo>
                <a:lnTo>
                  <a:pt x="4436776" y="216266"/>
                </a:lnTo>
                <a:lnTo>
                  <a:pt x="4461164" y="257028"/>
                </a:lnTo>
                <a:lnTo>
                  <a:pt x="4481414" y="299876"/>
                </a:lnTo>
                <a:lnTo>
                  <a:pt x="4497394" y="344494"/>
                </a:lnTo>
                <a:lnTo>
                  <a:pt x="4508971" y="390562"/>
                </a:lnTo>
                <a:lnTo>
                  <a:pt x="4516015" y="437762"/>
                </a:lnTo>
                <a:lnTo>
                  <a:pt x="4518392" y="485774"/>
                </a:lnTo>
                <a:lnTo>
                  <a:pt x="4518392" y="1811525"/>
                </a:lnTo>
                <a:lnTo>
                  <a:pt x="4516015" y="1859538"/>
                </a:lnTo>
                <a:lnTo>
                  <a:pt x="4508971" y="1906738"/>
                </a:lnTo>
                <a:lnTo>
                  <a:pt x="4497394" y="1952806"/>
                </a:lnTo>
                <a:lnTo>
                  <a:pt x="4481414" y="1997424"/>
                </a:lnTo>
                <a:lnTo>
                  <a:pt x="4461164" y="2040272"/>
                </a:lnTo>
                <a:lnTo>
                  <a:pt x="4436776" y="2081034"/>
                </a:lnTo>
                <a:lnTo>
                  <a:pt x="4408381" y="2119389"/>
                </a:lnTo>
                <a:lnTo>
                  <a:pt x="4376111" y="2155020"/>
                </a:lnTo>
                <a:lnTo>
                  <a:pt x="4340480" y="2187290"/>
                </a:lnTo>
                <a:lnTo>
                  <a:pt x="4302125" y="2215685"/>
                </a:lnTo>
                <a:lnTo>
                  <a:pt x="4261363" y="2240073"/>
                </a:lnTo>
                <a:lnTo>
                  <a:pt x="4218514" y="2260323"/>
                </a:lnTo>
                <a:lnTo>
                  <a:pt x="4173897" y="2276303"/>
                </a:lnTo>
                <a:lnTo>
                  <a:pt x="4127829" y="2287880"/>
                </a:lnTo>
                <a:lnTo>
                  <a:pt x="4080629" y="2294923"/>
                </a:lnTo>
                <a:lnTo>
                  <a:pt x="4032617" y="229730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 txBox="1"/>
          <p:nvPr/>
        </p:nvSpPr>
        <p:spPr>
          <a:xfrm>
            <a:off x="6164744" y="2457576"/>
            <a:ext cx="4077970" cy="974090"/>
          </a:xfrm>
          <a:prstGeom prst="rect">
            <a:avLst/>
          </a:prstGeom>
        </p:spPr>
        <p:txBody>
          <a:bodyPr vert="horz" wrap="square" lIns="0" tIns="27305" rIns="0" bIns="0" rtlCol="0">
            <a:spAutoFit/>
          </a:bodyPr>
          <a:lstStyle/>
          <a:p>
            <a:pPr marL="12065" marR="5080" algn="ctr">
              <a:lnSpc>
                <a:spcPts val="2480"/>
              </a:lnSpc>
              <a:spcBef>
                <a:spcPts val="215"/>
              </a:spcBef>
            </a:pPr>
            <a:r>
              <a:rPr sz="2100" b="1" spc="80" dirty="0">
                <a:solidFill>
                  <a:srgbClr val="4D1253"/>
                </a:solidFill>
                <a:latin typeface="Tahoma"/>
                <a:cs typeface="Tahoma"/>
              </a:rPr>
              <a:t>Создание</a:t>
            </a:r>
            <a:r>
              <a:rPr sz="2100" b="1" spc="70" dirty="0">
                <a:solidFill>
                  <a:srgbClr val="4D1253"/>
                </a:solidFill>
                <a:latin typeface="Tahoma"/>
                <a:cs typeface="Tahoma"/>
              </a:rPr>
              <a:t> </a:t>
            </a:r>
            <a:r>
              <a:rPr sz="2100" b="1" spc="45" dirty="0">
                <a:solidFill>
                  <a:srgbClr val="4D1253"/>
                </a:solidFill>
                <a:latin typeface="Tahoma"/>
                <a:cs typeface="Tahoma"/>
              </a:rPr>
              <a:t>контент-</a:t>
            </a:r>
            <a:r>
              <a:rPr sz="2100" b="1" dirty="0">
                <a:solidFill>
                  <a:srgbClr val="4D1253"/>
                </a:solidFill>
                <a:latin typeface="Tahoma"/>
                <a:cs typeface="Tahoma"/>
              </a:rPr>
              <a:t>плана</a:t>
            </a:r>
            <a:r>
              <a:rPr sz="2100" b="1" spc="75" dirty="0">
                <a:solidFill>
                  <a:srgbClr val="4D1253"/>
                </a:solidFill>
                <a:latin typeface="Tahoma"/>
                <a:cs typeface="Tahoma"/>
              </a:rPr>
              <a:t> </a:t>
            </a:r>
            <a:r>
              <a:rPr sz="2100" b="1" spc="-25" dirty="0">
                <a:solidFill>
                  <a:srgbClr val="4D1253"/>
                </a:solidFill>
                <a:latin typeface="Tahoma"/>
                <a:cs typeface="Tahoma"/>
              </a:rPr>
              <a:t>на </a:t>
            </a:r>
            <a:r>
              <a:rPr sz="2100" b="1" spc="70" dirty="0">
                <a:solidFill>
                  <a:srgbClr val="4D1253"/>
                </a:solidFill>
                <a:latin typeface="Tahoma"/>
                <a:cs typeface="Tahoma"/>
              </a:rPr>
              <a:t>весь</a:t>
            </a:r>
            <a:r>
              <a:rPr sz="2100" b="1" spc="-20" dirty="0">
                <a:solidFill>
                  <a:srgbClr val="4D1253"/>
                </a:solidFill>
                <a:latin typeface="Tahoma"/>
                <a:cs typeface="Tahoma"/>
              </a:rPr>
              <a:t> </a:t>
            </a:r>
            <a:r>
              <a:rPr sz="2100" b="1" spc="95" dirty="0">
                <a:solidFill>
                  <a:srgbClr val="4D1253"/>
                </a:solidFill>
                <a:latin typeface="Tahoma"/>
                <a:cs typeface="Tahoma"/>
              </a:rPr>
              <a:t>срок</a:t>
            </a:r>
            <a:r>
              <a:rPr sz="2100" b="1" spc="-15" dirty="0">
                <a:solidFill>
                  <a:srgbClr val="4D1253"/>
                </a:solidFill>
                <a:latin typeface="Tahoma"/>
                <a:cs typeface="Tahoma"/>
              </a:rPr>
              <a:t> </a:t>
            </a:r>
            <a:r>
              <a:rPr sz="2100" b="1" spc="60" dirty="0">
                <a:solidFill>
                  <a:srgbClr val="4D1253"/>
                </a:solidFill>
                <a:latin typeface="Tahoma"/>
                <a:cs typeface="Tahoma"/>
              </a:rPr>
              <a:t>реализации </a:t>
            </a:r>
            <a:r>
              <a:rPr sz="2100" b="1" spc="55" dirty="0">
                <a:solidFill>
                  <a:srgbClr val="4D1253"/>
                </a:solidFill>
                <a:latin typeface="Tahoma"/>
                <a:cs typeface="Tahoma"/>
              </a:rPr>
              <a:t>Проекта</a:t>
            </a:r>
            <a:endParaRPr sz="2100">
              <a:latin typeface="Tahoma"/>
              <a:cs typeface="Tahoma"/>
            </a:endParaRPr>
          </a:p>
        </p:txBody>
      </p:sp>
      <p:sp>
        <p:nvSpPr>
          <p:cNvPr id="17" name="object 17"/>
          <p:cNvSpPr/>
          <p:nvPr/>
        </p:nvSpPr>
        <p:spPr>
          <a:xfrm>
            <a:off x="5944558" y="4472406"/>
            <a:ext cx="4518660" cy="2297430"/>
          </a:xfrm>
          <a:custGeom>
            <a:avLst/>
            <a:gdLst/>
            <a:ahLst/>
            <a:cxnLst/>
            <a:rect l="l" t="t" r="r" b="b"/>
            <a:pathLst>
              <a:path w="4518659" h="2297429">
                <a:moveTo>
                  <a:pt x="4032617" y="2297300"/>
                </a:moveTo>
                <a:lnTo>
                  <a:pt x="485774" y="2297300"/>
                </a:lnTo>
                <a:lnTo>
                  <a:pt x="437761" y="2294923"/>
                </a:lnTo>
                <a:lnTo>
                  <a:pt x="390562" y="2287880"/>
                </a:lnTo>
                <a:lnTo>
                  <a:pt x="344494" y="2276303"/>
                </a:lnTo>
                <a:lnTo>
                  <a:pt x="299876" y="2260323"/>
                </a:lnTo>
                <a:lnTo>
                  <a:pt x="257028" y="2240073"/>
                </a:lnTo>
                <a:lnTo>
                  <a:pt x="216266" y="2215685"/>
                </a:lnTo>
                <a:lnTo>
                  <a:pt x="177911" y="2187290"/>
                </a:lnTo>
                <a:lnTo>
                  <a:pt x="142280" y="2155020"/>
                </a:lnTo>
                <a:lnTo>
                  <a:pt x="110010" y="2119389"/>
                </a:lnTo>
                <a:lnTo>
                  <a:pt x="81615" y="2081034"/>
                </a:lnTo>
                <a:lnTo>
                  <a:pt x="57227" y="2040273"/>
                </a:lnTo>
                <a:lnTo>
                  <a:pt x="36977" y="1997424"/>
                </a:lnTo>
                <a:lnTo>
                  <a:pt x="20997" y="1952806"/>
                </a:lnTo>
                <a:lnTo>
                  <a:pt x="9420" y="1906738"/>
                </a:lnTo>
                <a:lnTo>
                  <a:pt x="2377" y="1859538"/>
                </a:lnTo>
                <a:lnTo>
                  <a:pt x="0" y="1811525"/>
                </a:lnTo>
                <a:lnTo>
                  <a:pt x="0" y="485774"/>
                </a:lnTo>
                <a:lnTo>
                  <a:pt x="2377" y="437762"/>
                </a:lnTo>
                <a:lnTo>
                  <a:pt x="9420" y="390562"/>
                </a:lnTo>
                <a:lnTo>
                  <a:pt x="20997" y="344494"/>
                </a:lnTo>
                <a:lnTo>
                  <a:pt x="36977" y="299876"/>
                </a:lnTo>
                <a:lnTo>
                  <a:pt x="57227" y="257028"/>
                </a:lnTo>
                <a:lnTo>
                  <a:pt x="81615" y="216266"/>
                </a:lnTo>
                <a:lnTo>
                  <a:pt x="110010" y="177911"/>
                </a:lnTo>
                <a:lnTo>
                  <a:pt x="142280" y="142280"/>
                </a:lnTo>
                <a:lnTo>
                  <a:pt x="177911" y="110010"/>
                </a:lnTo>
                <a:lnTo>
                  <a:pt x="216266" y="81615"/>
                </a:lnTo>
                <a:lnTo>
                  <a:pt x="257028" y="57227"/>
                </a:lnTo>
                <a:lnTo>
                  <a:pt x="299876" y="36977"/>
                </a:lnTo>
                <a:lnTo>
                  <a:pt x="344494" y="20997"/>
                </a:lnTo>
                <a:lnTo>
                  <a:pt x="390562" y="9420"/>
                </a:lnTo>
                <a:lnTo>
                  <a:pt x="437761" y="2377"/>
                </a:lnTo>
                <a:lnTo>
                  <a:pt x="485774" y="0"/>
                </a:lnTo>
                <a:lnTo>
                  <a:pt x="4032617" y="0"/>
                </a:lnTo>
                <a:lnTo>
                  <a:pt x="4080629" y="2377"/>
                </a:lnTo>
                <a:lnTo>
                  <a:pt x="4127829" y="9420"/>
                </a:lnTo>
                <a:lnTo>
                  <a:pt x="4173897" y="20997"/>
                </a:lnTo>
                <a:lnTo>
                  <a:pt x="4218514" y="36977"/>
                </a:lnTo>
                <a:lnTo>
                  <a:pt x="4261363" y="57227"/>
                </a:lnTo>
                <a:lnTo>
                  <a:pt x="4302125" y="81615"/>
                </a:lnTo>
                <a:lnTo>
                  <a:pt x="4340480" y="110010"/>
                </a:lnTo>
                <a:lnTo>
                  <a:pt x="4376111" y="142280"/>
                </a:lnTo>
                <a:lnTo>
                  <a:pt x="4408381" y="177911"/>
                </a:lnTo>
                <a:lnTo>
                  <a:pt x="4436776" y="216266"/>
                </a:lnTo>
                <a:lnTo>
                  <a:pt x="4461164" y="257028"/>
                </a:lnTo>
                <a:lnTo>
                  <a:pt x="4481414" y="299876"/>
                </a:lnTo>
                <a:lnTo>
                  <a:pt x="4497394" y="344494"/>
                </a:lnTo>
                <a:lnTo>
                  <a:pt x="4508971" y="390562"/>
                </a:lnTo>
                <a:lnTo>
                  <a:pt x="4516015" y="437762"/>
                </a:lnTo>
                <a:lnTo>
                  <a:pt x="4518392" y="485774"/>
                </a:lnTo>
                <a:lnTo>
                  <a:pt x="4518392" y="1811525"/>
                </a:lnTo>
                <a:lnTo>
                  <a:pt x="4516015" y="1859538"/>
                </a:lnTo>
                <a:lnTo>
                  <a:pt x="4508971" y="1906738"/>
                </a:lnTo>
                <a:lnTo>
                  <a:pt x="4497394" y="1952806"/>
                </a:lnTo>
                <a:lnTo>
                  <a:pt x="4481414" y="1997424"/>
                </a:lnTo>
                <a:lnTo>
                  <a:pt x="4461164" y="2040273"/>
                </a:lnTo>
                <a:lnTo>
                  <a:pt x="4436776" y="2081034"/>
                </a:lnTo>
                <a:lnTo>
                  <a:pt x="4408381" y="2119389"/>
                </a:lnTo>
                <a:lnTo>
                  <a:pt x="4376111" y="2155020"/>
                </a:lnTo>
                <a:lnTo>
                  <a:pt x="4340480" y="2187290"/>
                </a:lnTo>
                <a:lnTo>
                  <a:pt x="4302125" y="2215685"/>
                </a:lnTo>
                <a:lnTo>
                  <a:pt x="4261363" y="2240073"/>
                </a:lnTo>
                <a:lnTo>
                  <a:pt x="4218514" y="2260323"/>
                </a:lnTo>
                <a:lnTo>
                  <a:pt x="4173897" y="2276303"/>
                </a:lnTo>
                <a:lnTo>
                  <a:pt x="4127829" y="2287880"/>
                </a:lnTo>
                <a:lnTo>
                  <a:pt x="4080629" y="2294923"/>
                </a:lnTo>
                <a:lnTo>
                  <a:pt x="4032617" y="229730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 txBox="1"/>
          <p:nvPr/>
        </p:nvSpPr>
        <p:spPr>
          <a:xfrm>
            <a:off x="6835648" y="4854308"/>
            <a:ext cx="2736215" cy="1493520"/>
          </a:xfrm>
          <a:prstGeom prst="rect">
            <a:avLst/>
          </a:prstGeom>
        </p:spPr>
        <p:txBody>
          <a:bodyPr vert="horz" wrap="square" lIns="0" tIns="33655" rIns="0" bIns="0" rtlCol="0">
            <a:spAutoFit/>
          </a:bodyPr>
          <a:lstStyle/>
          <a:p>
            <a:pPr marL="12700" marR="5080" algn="ctr">
              <a:lnSpc>
                <a:spcPts val="3829"/>
              </a:lnSpc>
              <a:spcBef>
                <a:spcPts val="265"/>
              </a:spcBef>
            </a:pPr>
            <a:r>
              <a:rPr sz="3250" b="1" spc="95" dirty="0">
                <a:solidFill>
                  <a:srgbClr val="4D1253"/>
                </a:solidFill>
                <a:latin typeface="Tahoma"/>
                <a:cs typeface="Tahoma"/>
              </a:rPr>
              <a:t>Реализация </a:t>
            </a:r>
            <a:r>
              <a:rPr sz="3250" b="1" spc="165" dirty="0">
                <a:solidFill>
                  <a:srgbClr val="736BAF"/>
                </a:solidFill>
                <a:latin typeface="Tahoma"/>
                <a:cs typeface="Tahoma"/>
              </a:rPr>
              <a:t>4</a:t>
            </a:r>
            <a:r>
              <a:rPr sz="3250" b="1" spc="-35" dirty="0">
                <a:solidFill>
                  <a:srgbClr val="736BAF"/>
                </a:solidFill>
                <a:latin typeface="Tahoma"/>
                <a:cs typeface="Tahoma"/>
              </a:rPr>
              <a:t> </a:t>
            </a:r>
            <a:r>
              <a:rPr sz="3250" b="1" spc="80" dirty="0">
                <a:solidFill>
                  <a:srgbClr val="736BAF"/>
                </a:solidFill>
                <a:latin typeface="Tahoma"/>
                <a:cs typeface="Tahoma"/>
              </a:rPr>
              <a:t>блоков </a:t>
            </a:r>
            <a:r>
              <a:rPr sz="3250" b="1" spc="105" dirty="0">
                <a:solidFill>
                  <a:srgbClr val="4D1253"/>
                </a:solidFill>
                <a:latin typeface="Tahoma"/>
                <a:cs typeface="Tahoma"/>
              </a:rPr>
              <a:t>Программы</a:t>
            </a:r>
            <a:endParaRPr sz="3250">
              <a:latin typeface="Tahoma"/>
              <a:cs typeface="Tahoma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6371156" y="7866163"/>
            <a:ext cx="3665220" cy="954405"/>
          </a:xfrm>
          <a:prstGeom prst="rect">
            <a:avLst/>
          </a:prstGeom>
        </p:spPr>
        <p:txBody>
          <a:bodyPr vert="horz" wrap="square" lIns="0" tIns="34290" rIns="0" bIns="0" rtlCol="0">
            <a:spAutoFit/>
          </a:bodyPr>
          <a:lstStyle/>
          <a:p>
            <a:pPr marL="12700" marR="5080" indent="-635" algn="ctr">
              <a:lnSpc>
                <a:spcPts val="2400"/>
              </a:lnSpc>
              <a:spcBef>
                <a:spcPts val="270"/>
              </a:spcBef>
            </a:pPr>
            <a:r>
              <a:rPr sz="2100" b="1" spc="55" dirty="0">
                <a:solidFill>
                  <a:srgbClr val="4D1253"/>
                </a:solidFill>
                <a:latin typeface="Tahoma"/>
                <a:cs typeface="Tahoma"/>
              </a:rPr>
              <a:t>Популяризация </a:t>
            </a:r>
            <a:r>
              <a:rPr sz="2100" b="1" spc="75" dirty="0">
                <a:solidFill>
                  <a:srgbClr val="4D1253"/>
                </a:solidFill>
                <a:latin typeface="Tahoma"/>
                <a:cs typeface="Tahoma"/>
              </a:rPr>
              <a:t>киберспорта</a:t>
            </a:r>
            <a:r>
              <a:rPr sz="2100" b="1" spc="-20" dirty="0">
                <a:solidFill>
                  <a:srgbClr val="4D1253"/>
                </a:solidFill>
                <a:latin typeface="Tahoma"/>
                <a:cs typeface="Tahoma"/>
              </a:rPr>
              <a:t> </a:t>
            </a:r>
            <a:r>
              <a:rPr sz="2100" b="1" spc="80" dirty="0">
                <a:solidFill>
                  <a:srgbClr val="4D1253"/>
                </a:solidFill>
                <a:latin typeface="Tahoma"/>
                <a:cs typeface="Tahoma"/>
              </a:rPr>
              <a:t>среди </a:t>
            </a:r>
            <a:r>
              <a:rPr sz="2100" b="1" spc="75" dirty="0">
                <a:solidFill>
                  <a:srgbClr val="4D1253"/>
                </a:solidFill>
                <a:latin typeface="Tahoma"/>
                <a:cs typeface="Tahoma"/>
              </a:rPr>
              <a:t>студенческой</a:t>
            </a:r>
            <a:r>
              <a:rPr sz="2100" b="1" dirty="0">
                <a:solidFill>
                  <a:srgbClr val="4D1253"/>
                </a:solidFill>
                <a:latin typeface="Tahoma"/>
                <a:cs typeface="Tahoma"/>
              </a:rPr>
              <a:t> </a:t>
            </a:r>
            <a:r>
              <a:rPr sz="2100" b="1" spc="55" dirty="0">
                <a:solidFill>
                  <a:srgbClr val="4D1253"/>
                </a:solidFill>
                <a:latin typeface="Tahoma"/>
                <a:cs typeface="Tahoma"/>
              </a:rPr>
              <a:t>молодежи</a:t>
            </a:r>
            <a:endParaRPr sz="2100">
              <a:latin typeface="Tahoma"/>
              <a:cs typeface="Tahoma"/>
            </a:endParaRPr>
          </a:p>
        </p:txBody>
      </p:sp>
      <p:sp>
        <p:nvSpPr>
          <p:cNvPr id="20" name="object 20"/>
          <p:cNvSpPr/>
          <p:nvPr/>
        </p:nvSpPr>
        <p:spPr>
          <a:xfrm>
            <a:off x="11233034" y="4472406"/>
            <a:ext cx="4518660" cy="2297430"/>
          </a:xfrm>
          <a:custGeom>
            <a:avLst/>
            <a:gdLst/>
            <a:ahLst/>
            <a:cxnLst/>
            <a:rect l="l" t="t" r="r" b="b"/>
            <a:pathLst>
              <a:path w="4518659" h="2297429">
                <a:moveTo>
                  <a:pt x="4032617" y="2297300"/>
                </a:moveTo>
                <a:lnTo>
                  <a:pt x="485774" y="2297300"/>
                </a:lnTo>
                <a:lnTo>
                  <a:pt x="437762" y="2294923"/>
                </a:lnTo>
                <a:lnTo>
                  <a:pt x="390562" y="2287880"/>
                </a:lnTo>
                <a:lnTo>
                  <a:pt x="344494" y="2276303"/>
                </a:lnTo>
                <a:lnTo>
                  <a:pt x="299876" y="2260323"/>
                </a:lnTo>
                <a:lnTo>
                  <a:pt x="257028" y="2240073"/>
                </a:lnTo>
                <a:lnTo>
                  <a:pt x="216266" y="2215685"/>
                </a:lnTo>
                <a:lnTo>
                  <a:pt x="177911" y="2187290"/>
                </a:lnTo>
                <a:lnTo>
                  <a:pt x="142280" y="2155020"/>
                </a:lnTo>
                <a:lnTo>
                  <a:pt x="110010" y="2119389"/>
                </a:lnTo>
                <a:lnTo>
                  <a:pt x="81615" y="2081034"/>
                </a:lnTo>
                <a:lnTo>
                  <a:pt x="57227" y="2040273"/>
                </a:lnTo>
                <a:lnTo>
                  <a:pt x="36977" y="1997424"/>
                </a:lnTo>
                <a:lnTo>
                  <a:pt x="20997" y="1952806"/>
                </a:lnTo>
                <a:lnTo>
                  <a:pt x="9420" y="1906738"/>
                </a:lnTo>
                <a:lnTo>
                  <a:pt x="2377" y="1859538"/>
                </a:lnTo>
                <a:lnTo>
                  <a:pt x="0" y="1811525"/>
                </a:lnTo>
                <a:lnTo>
                  <a:pt x="0" y="485774"/>
                </a:lnTo>
                <a:lnTo>
                  <a:pt x="2377" y="437762"/>
                </a:lnTo>
                <a:lnTo>
                  <a:pt x="9420" y="390562"/>
                </a:lnTo>
                <a:lnTo>
                  <a:pt x="20997" y="344494"/>
                </a:lnTo>
                <a:lnTo>
                  <a:pt x="36977" y="299876"/>
                </a:lnTo>
                <a:lnTo>
                  <a:pt x="57227" y="257028"/>
                </a:lnTo>
                <a:lnTo>
                  <a:pt x="81615" y="216266"/>
                </a:lnTo>
                <a:lnTo>
                  <a:pt x="110010" y="177911"/>
                </a:lnTo>
                <a:lnTo>
                  <a:pt x="142280" y="142280"/>
                </a:lnTo>
                <a:lnTo>
                  <a:pt x="177911" y="110010"/>
                </a:lnTo>
                <a:lnTo>
                  <a:pt x="216266" y="81615"/>
                </a:lnTo>
                <a:lnTo>
                  <a:pt x="257028" y="57227"/>
                </a:lnTo>
                <a:lnTo>
                  <a:pt x="299876" y="36977"/>
                </a:lnTo>
                <a:lnTo>
                  <a:pt x="344494" y="20997"/>
                </a:lnTo>
                <a:lnTo>
                  <a:pt x="390562" y="9420"/>
                </a:lnTo>
                <a:lnTo>
                  <a:pt x="437762" y="2377"/>
                </a:lnTo>
                <a:lnTo>
                  <a:pt x="485774" y="0"/>
                </a:lnTo>
                <a:lnTo>
                  <a:pt x="4032617" y="0"/>
                </a:lnTo>
                <a:lnTo>
                  <a:pt x="4080630" y="2377"/>
                </a:lnTo>
                <a:lnTo>
                  <a:pt x="4127829" y="9420"/>
                </a:lnTo>
                <a:lnTo>
                  <a:pt x="4173897" y="20997"/>
                </a:lnTo>
                <a:lnTo>
                  <a:pt x="4218515" y="36977"/>
                </a:lnTo>
                <a:lnTo>
                  <a:pt x="4261363" y="57227"/>
                </a:lnTo>
                <a:lnTo>
                  <a:pt x="4302125" y="81615"/>
                </a:lnTo>
                <a:lnTo>
                  <a:pt x="4340480" y="110010"/>
                </a:lnTo>
                <a:lnTo>
                  <a:pt x="4376111" y="142280"/>
                </a:lnTo>
                <a:lnTo>
                  <a:pt x="4408380" y="177911"/>
                </a:lnTo>
                <a:lnTo>
                  <a:pt x="4436775" y="216266"/>
                </a:lnTo>
                <a:lnTo>
                  <a:pt x="4461164" y="257028"/>
                </a:lnTo>
                <a:lnTo>
                  <a:pt x="4481414" y="299876"/>
                </a:lnTo>
                <a:lnTo>
                  <a:pt x="4497394" y="344494"/>
                </a:lnTo>
                <a:lnTo>
                  <a:pt x="4508972" y="390562"/>
                </a:lnTo>
                <a:lnTo>
                  <a:pt x="4516015" y="437762"/>
                </a:lnTo>
                <a:lnTo>
                  <a:pt x="4518392" y="485774"/>
                </a:lnTo>
                <a:lnTo>
                  <a:pt x="4518392" y="1811525"/>
                </a:lnTo>
                <a:lnTo>
                  <a:pt x="4516015" y="1859538"/>
                </a:lnTo>
                <a:lnTo>
                  <a:pt x="4508972" y="1906738"/>
                </a:lnTo>
                <a:lnTo>
                  <a:pt x="4497394" y="1952806"/>
                </a:lnTo>
                <a:lnTo>
                  <a:pt x="4481414" y="1997424"/>
                </a:lnTo>
                <a:lnTo>
                  <a:pt x="4461164" y="2040273"/>
                </a:lnTo>
                <a:lnTo>
                  <a:pt x="4436775" y="2081034"/>
                </a:lnTo>
                <a:lnTo>
                  <a:pt x="4408380" y="2119389"/>
                </a:lnTo>
                <a:lnTo>
                  <a:pt x="4376111" y="2155020"/>
                </a:lnTo>
                <a:lnTo>
                  <a:pt x="4340480" y="2187290"/>
                </a:lnTo>
                <a:lnTo>
                  <a:pt x="4302125" y="2215685"/>
                </a:lnTo>
                <a:lnTo>
                  <a:pt x="4261363" y="2240073"/>
                </a:lnTo>
                <a:lnTo>
                  <a:pt x="4218515" y="2260323"/>
                </a:lnTo>
                <a:lnTo>
                  <a:pt x="4173897" y="2276303"/>
                </a:lnTo>
                <a:lnTo>
                  <a:pt x="4127829" y="2287880"/>
                </a:lnTo>
                <a:lnTo>
                  <a:pt x="4080630" y="2294923"/>
                </a:lnTo>
                <a:lnTo>
                  <a:pt x="4032617" y="229730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 txBox="1"/>
          <p:nvPr/>
        </p:nvSpPr>
        <p:spPr>
          <a:xfrm>
            <a:off x="11489633" y="4960435"/>
            <a:ext cx="3896995" cy="1259205"/>
          </a:xfrm>
          <a:prstGeom prst="rect">
            <a:avLst/>
          </a:prstGeom>
        </p:spPr>
        <p:txBody>
          <a:bodyPr vert="horz" wrap="square" lIns="0" tIns="34290" rIns="0" bIns="0" rtlCol="0">
            <a:spAutoFit/>
          </a:bodyPr>
          <a:lstStyle/>
          <a:p>
            <a:pPr marL="12700" marR="5080">
              <a:lnSpc>
                <a:spcPts val="2400"/>
              </a:lnSpc>
              <a:spcBef>
                <a:spcPts val="270"/>
              </a:spcBef>
            </a:pPr>
            <a:r>
              <a:rPr sz="2100" b="1" spc="65" dirty="0">
                <a:solidFill>
                  <a:srgbClr val="4D1253"/>
                </a:solidFill>
                <a:latin typeface="Tahoma"/>
                <a:cs typeface="Tahoma"/>
              </a:rPr>
              <a:t>Сохранение</a:t>
            </a:r>
            <a:r>
              <a:rPr sz="2100" b="1" spc="-20" dirty="0">
                <a:solidFill>
                  <a:srgbClr val="4D1253"/>
                </a:solidFill>
                <a:latin typeface="Tahoma"/>
                <a:cs typeface="Tahoma"/>
              </a:rPr>
              <a:t> </a:t>
            </a:r>
            <a:r>
              <a:rPr sz="2100" b="1" spc="110" dirty="0">
                <a:solidFill>
                  <a:srgbClr val="4D1253"/>
                </a:solidFill>
                <a:latin typeface="Tahoma"/>
                <a:cs typeface="Tahoma"/>
              </a:rPr>
              <a:t>и</a:t>
            </a:r>
            <a:r>
              <a:rPr sz="2100" b="1" spc="-20" dirty="0">
                <a:solidFill>
                  <a:srgbClr val="4D1253"/>
                </a:solidFill>
                <a:latin typeface="Tahoma"/>
                <a:cs typeface="Tahoma"/>
              </a:rPr>
              <a:t> </a:t>
            </a:r>
            <a:r>
              <a:rPr sz="2100" b="1" spc="65" dirty="0">
                <a:solidFill>
                  <a:srgbClr val="4D1253"/>
                </a:solidFill>
                <a:latin typeface="Tahoma"/>
                <a:cs typeface="Tahoma"/>
              </a:rPr>
              <a:t>укрепление </a:t>
            </a:r>
            <a:r>
              <a:rPr sz="2100" b="1" spc="60" dirty="0">
                <a:solidFill>
                  <a:srgbClr val="4D1253"/>
                </a:solidFill>
                <a:latin typeface="Tahoma"/>
                <a:cs typeface="Tahoma"/>
              </a:rPr>
              <a:t>здоровья</a:t>
            </a:r>
            <a:r>
              <a:rPr sz="2100" b="1" spc="-10" dirty="0">
                <a:solidFill>
                  <a:srgbClr val="4D1253"/>
                </a:solidFill>
                <a:latin typeface="Tahoma"/>
                <a:cs typeface="Tahoma"/>
              </a:rPr>
              <a:t> </a:t>
            </a:r>
            <a:r>
              <a:rPr sz="2100" b="1" spc="45" dirty="0">
                <a:solidFill>
                  <a:srgbClr val="4D1253"/>
                </a:solidFill>
                <a:latin typeface="Tahoma"/>
                <a:cs typeface="Tahoma"/>
              </a:rPr>
              <a:t>сотрудников, </a:t>
            </a:r>
            <a:r>
              <a:rPr sz="2100" b="1" spc="55" dirty="0">
                <a:solidFill>
                  <a:srgbClr val="4D1253"/>
                </a:solidFill>
                <a:latin typeface="Tahoma"/>
                <a:cs typeface="Tahoma"/>
              </a:rPr>
              <a:t>преподавателей</a:t>
            </a:r>
            <a:r>
              <a:rPr sz="2100" b="1" spc="-15" dirty="0">
                <a:solidFill>
                  <a:srgbClr val="4D1253"/>
                </a:solidFill>
                <a:latin typeface="Tahoma"/>
                <a:cs typeface="Tahoma"/>
              </a:rPr>
              <a:t> </a:t>
            </a:r>
            <a:r>
              <a:rPr sz="2100" b="1" spc="60" dirty="0">
                <a:solidFill>
                  <a:srgbClr val="4D1253"/>
                </a:solidFill>
                <a:latin typeface="Tahoma"/>
                <a:cs typeface="Tahoma"/>
              </a:rPr>
              <a:t>и студентов</a:t>
            </a:r>
            <a:r>
              <a:rPr sz="2100" b="1" spc="-15" dirty="0">
                <a:solidFill>
                  <a:srgbClr val="4D1253"/>
                </a:solidFill>
                <a:latin typeface="Tahoma"/>
                <a:cs typeface="Tahoma"/>
              </a:rPr>
              <a:t> </a:t>
            </a:r>
            <a:r>
              <a:rPr sz="2100" b="1" spc="55" dirty="0">
                <a:solidFill>
                  <a:srgbClr val="4D1253"/>
                </a:solidFill>
                <a:latin typeface="Tahoma"/>
                <a:cs typeface="Tahoma"/>
              </a:rPr>
              <a:t>университета</a:t>
            </a:r>
            <a:endParaRPr sz="2100">
              <a:latin typeface="Tahoma"/>
              <a:cs typeface="Tahoma"/>
            </a:endParaRPr>
          </a:p>
        </p:txBody>
      </p:sp>
      <p:grpSp>
        <p:nvGrpSpPr>
          <p:cNvPr id="22" name="object 22"/>
          <p:cNvGrpSpPr/>
          <p:nvPr/>
        </p:nvGrpSpPr>
        <p:grpSpPr>
          <a:xfrm>
            <a:off x="11233034" y="3313088"/>
            <a:ext cx="7055484" cy="6974205"/>
            <a:chOff x="11233034" y="3313088"/>
            <a:chExt cx="7055484" cy="6974205"/>
          </a:xfrm>
        </p:grpSpPr>
        <p:sp>
          <p:nvSpPr>
            <p:cNvPr id="23" name="object 23"/>
            <p:cNvSpPr/>
            <p:nvPr/>
          </p:nvSpPr>
          <p:spPr>
            <a:xfrm>
              <a:off x="11233034" y="7215130"/>
              <a:ext cx="4518660" cy="2297430"/>
            </a:xfrm>
            <a:custGeom>
              <a:avLst/>
              <a:gdLst/>
              <a:ahLst/>
              <a:cxnLst/>
              <a:rect l="l" t="t" r="r" b="b"/>
              <a:pathLst>
                <a:path w="4518659" h="2297429">
                  <a:moveTo>
                    <a:pt x="4032621" y="2297300"/>
                  </a:moveTo>
                  <a:lnTo>
                    <a:pt x="485770" y="2297300"/>
                  </a:lnTo>
                  <a:lnTo>
                    <a:pt x="437762" y="2294924"/>
                  </a:lnTo>
                  <a:lnTo>
                    <a:pt x="390562" y="2287880"/>
                  </a:lnTo>
                  <a:lnTo>
                    <a:pt x="344494" y="2276303"/>
                  </a:lnTo>
                  <a:lnTo>
                    <a:pt x="299876" y="2260323"/>
                  </a:lnTo>
                  <a:lnTo>
                    <a:pt x="257028" y="2240073"/>
                  </a:lnTo>
                  <a:lnTo>
                    <a:pt x="216266" y="2215685"/>
                  </a:lnTo>
                  <a:lnTo>
                    <a:pt x="177911" y="2187290"/>
                  </a:lnTo>
                  <a:lnTo>
                    <a:pt x="142280" y="2155020"/>
                  </a:lnTo>
                  <a:lnTo>
                    <a:pt x="110010" y="2119389"/>
                  </a:lnTo>
                  <a:lnTo>
                    <a:pt x="81615" y="2081034"/>
                  </a:lnTo>
                  <a:lnTo>
                    <a:pt x="57227" y="2040272"/>
                  </a:lnTo>
                  <a:lnTo>
                    <a:pt x="36977" y="1997423"/>
                  </a:lnTo>
                  <a:lnTo>
                    <a:pt x="20997" y="1952806"/>
                  </a:lnTo>
                  <a:lnTo>
                    <a:pt x="9420" y="1906738"/>
                  </a:lnTo>
                  <a:lnTo>
                    <a:pt x="2377" y="1859538"/>
                  </a:lnTo>
                  <a:lnTo>
                    <a:pt x="0" y="1811526"/>
                  </a:lnTo>
                  <a:lnTo>
                    <a:pt x="0" y="485774"/>
                  </a:lnTo>
                  <a:lnTo>
                    <a:pt x="2377" y="437762"/>
                  </a:lnTo>
                  <a:lnTo>
                    <a:pt x="9420" y="390562"/>
                  </a:lnTo>
                  <a:lnTo>
                    <a:pt x="20997" y="344494"/>
                  </a:lnTo>
                  <a:lnTo>
                    <a:pt x="36977" y="299876"/>
                  </a:lnTo>
                  <a:lnTo>
                    <a:pt x="57227" y="257028"/>
                  </a:lnTo>
                  <a:lnTo>
                    <a:pt x="81615" y="216266"/>
                  </a:lnTo>
                  <a:lnTo>
                    <a:pt x="110010" y="177911"/>
                  </a:lnTo>
                  <a:lnTo>
                    <a:pt x="142280" y="142280"/>
                  </a:lnTo>
                  <a:lnTo>
                    <a:pt x="177911" y="110011"/>
                  </a:lnTo>
                  <a:lnTo>
                    <a:pt x="216266" y="81616"/>
                  </a:lnTo>
                  <a:lnTo>
                    <a:pt x="257028" y="57227"/>
                  </a:lnTo>
                  <a:lnTo>
                    <a:pt x="299876" y="36977"/>
                  </a:lnTo>
                  <a:lnTo>
                    <a:pt x="344494" y="20997"/>
                  </a:lnTo>
                  <a:lnTo>
                    <a:pt x="390562" y="9420"/>
                  </a:lnTo>
                  <a:lnTo>
                    <a:pt x="437762" y="2377"/>
                  </a:lnTo>
                  <a:lnTo>
                    <a:pt x="485774" y="0"/>
                  </a:lnTo>
                  <a:lnTo>
                    <a:pt x="4032617" y="0"/>
                  </a:lnTo>
                  <a:lnTo>
                    <a:pt x="4080629" y="2377"/>
                  </a:lnTo>
                  <a:lnTo>
                    <a:pt x="4127829" y="9420"/>
                  </a:lnTo>
                  <a:lnTo>
                    <a:pt x="4173897" y="20997"/>
                  </a:lnTo>
                  <a:lnTo>
                    <a:pt x="4218515" y="36977"/>
                  </a:lnTo>
                  <a:lnTo>
                    <a:pt x="4261363" y="57227"/>
                  </a:lnTo>
                  <a:lnTo>
                    <a:pt x="4302125" y="81616"/>
                  </a:lnTo>
                  <a:lnTo>
                    <a:pt x="4340480" y="110011"/>
                  </a:lnTo>
                  <a:lnTo>
                    <a:pt x="4376110" y="142280"/>
                  </a:lnTo>
                  <a:lnTo>
                    <a:pt x="4408380" y="177911"/>
                  </a:lnTo>
                  <a:lnTo>
                    <a:pt x="4436775" y="216266"/>
                  </a:lnTo>
                  <a:lnTo>
                    <a:pt x="4461164" y="257028"/>
                  </a:lnTo>
                  <a:lnTo>
                    <a:pt x="4481414" y="299876"/>
                  </a:lnTo>
                  <a:lnTo>
                    <a:pt x="4497394" y="344494"/>
                  </a:lnTo>
                  <a:lnTo>
                    <a:pt x="4508971" y="390562"/>
                  </a:lnTo>
                  <a:lnTo>
                    <a:pt x="4516015" y="437762"/>
                  </a:lnTo>
                  <a:lnTo>
                    <a:pt x="4518392" y="485774"/>
                  </a:lnTo>
                  <a:lnTo>
                    <a:pt x="4518392" y="1811526"/>
                  </a:lnTo>
                  <a:lnTo>
                    <a:pt x="4516015" y="1859538"/>
                  </a:lnTo>
                  <a:lnTo>
                    <a:pt x="4508971" y="1906738"/>
                  </a:lnTo>
                  <a:lnTo>
                    <a:pt x="4497394" y="1952806"/>
                  </a:lnTo>
                  <a:lnTo>
                    <a:pt x="4481414" y="1997423"/>
                  </a:lnTo>
                  <a:lnTo>
                    <a:pt x="4461164" y="2040272"/>
                  </a:lnTo>
                  <a:lnTo>
                    <a:pt x="4436775" y="2081034"/>
                  </a:lnTo>
                  <a:lnTo>
                    <a:pt x="4408380" y="2119389"/>
                  </a:lnTo>
                  <a:lnTo>
                    <a:pt x="4376110" y="2155020"/>
                  </a:lnTo>
                  <a:lnTo>
                    <a:pt x="4340480" y="2187290"/>
                  </a:lnTo>
                  <a:lnTo>
                    <a:pt x="4302125" y="2215685"/>
                  </a:lnTo>
                  <a:lnTo>
                    <a:pt x="4261363" y="2240073"/>
                  </a:lnTo>
                  <a:lnTo>
                    <a:pt x="4218515" y="2260323"/>
                  </a:lnTo>
                  <a:lnTo>
                    <a:pt x="4173897" y="2276303"/>
                  </a:lnTo>
                  <a:lnTo>
                    <a:pt x="4127829" y="2287880"/>
                  </a:lnTo>
                  <a:lnTo>
                    <a:pt x="4080629" y="2294924"/>
                  </a:lnTo>
                  <a:lnTo>
                    <a:pt x="4032621" y="22973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4" name="object 24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3891972" y="3313088"/>
              <a:ext cx="4396026" cy="6973911"/>
            </a:xfrm>
            <a:prstGeom prst="rect">
              <a:avLst/>
            </a:prstGeom>
          </p:spPr>
        </p:pic>
      </p:grpSp>
      <p:sp>
        <p:nvSpPr>
          <p:cNvPr id="25" name="object 25"/>
          <p:cNvSpPr txBox="1"/>
          <p:nvPr/>
        </p:nvSpPr>
        <p:spPr>
          <a:xfrm>
            <a:off x="11530672" y="7866163"/>
            <a:ext cx="3114675" cy="954405"/>
          </a:xfrm>
          <a:prstGeom prst="rect">
            <a:avLst/>
          </a:prstGeom>
        </p:spPr>
        <p:txBody>
          <a:bodyPr vert="horz" wrap="square" lIns="0" tIns="34290" rIns="0" bIns="0" rtlCol="0">
            <a:spAutoFit/>
          </a:bodyPr>
          <a:lstStyle/>
          <a:p>
            <a:pPr marL="12700" marR="5080">
              <a:lnSpc>
                <a:spcPts val="2400"/>
              </a:lnSpc>
              <a:spcBef>
                <a:spcPts val="270"/>
              </a:spcBef>
            </a:pPr>
            <a:r>
              <a:rPr sz="2100" b="1" spc="65" dirty="0">
                <a:solidFill>
                  <a:srgbClr val="4D1253"/>
                </a:solidFill>
                <a:latin typeface="Tahoma"/>
                <a:cs typeface="Tahoma"/>
              </a:rPr>
              <a:t>Развитие</a:t>
            </a:r>
            <a:r>
              <a:rPr sz="2100" b="1" spc="-15" dirty="0">
                <a:solidFill>
                  <a:srgbClr val="4D1253"/>
                </a:solidFill>
                <a:latin typeface="Tahoma"/>
                <a:cs typeface="Tahoma"/>
              </a:rPr>
              <a:t> </a:t>
            </a:r>
            <a:r>
              <a:rPr sz="2100" b="1" spc="40" dirty="0">
                <a:solidFill>
                  <a:srgbClr val="4D1253"/>
                </a:solidFill>
                <a:latin typeface="Tahoma"/>
                <a:cs typeface="Tahoma"/>
              </a:rPr>
              <a:t>спортивно- </a:t>
            </a:r>
            <a:r>
              <a:rPr sz="2100" b="1" spc="55" dirty="0">
                <a:solidFill>
                  <a:srgbClr val="4D1253"/>
                </a:solidFill>
                <a:latin typeface="Tahoma"/>
                <a:cs typeface="Tahoma"/>
              </a:rPr>
              <a:t>оздоровительной </a:t>
            </a:r>
            <a:r>
              <a:rPr sz="2100" b="1" spc="-20" dirty="0">
                <a:solidFill>
                  <a:srgbClr val="4D1253"/>
                </a:solidFill>
                <a:latin typeface="Tahoma"/>
                <a:cs typeface="Tahoma"/>
              </a:rPr>
              <a:t>базы</a:t>
            </a:r>
            <a:endParaRPr sz="2100">
              <a:latin typeface="Tahoma"/>
              <a:cs typeface="Tahoma"/>
            </a:endParaRPr>
          </a:p>
        </p:txBody>
      </p:sp>
      <p:pic>
        <p:nvPicPr>
          <p:cNvPr id="26" name="object 26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0" y="3429926"/>
            <a:ext cx="1747561" cy="2539483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408711" y="1292962"/>
            <a:ext cx="4493895" cy="384937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 marR="1247140">
              <a:lnSpc>
                <a:spcPct val="117000"/>
              </a:lnSpc>
              <a:spcBef>
                <a:spcPts val="90"/>
              </a:spcBef>
            </a:pPr>
            <a:r>
              <a:rPr sz="1950" b="1" spc="70" dirty="0">
                <a:solidFill>
                  <a:srgbClr val="FFFFFF"/>
                </a:solidFill>
                <a:latin typeface="Tahoma"/>
                <a:cs typeface="Tahoma"/>
              </a:rPr>
              <a:t>Волгоградская</a:t>
            </a:r>
            <a:r>
              <a:rPr sz="1950" b="1" spc="2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950" b="1" spc="55" dirty="0">
                <a:solidFill>
                  <a:srgbClr val="FFFFFF"/>
                </a:solidFill>
                <a:latin typeface="Tahoma"/>
                <a:cs typeface="Tahoma"/>
              </a:rPr>
              <a:t>область </a:t>
            </a:r>
            <a:r>
              <a:rPr sz="1950" b="1" spc="80" dirty="0">
                <a:solidFill>
                  <a:srgbClr val="FFFFFF"/>
                </a:solidFill>
                <a:latin typeface="Tahoma"/>
                <a:cs typeface="Tahoma"/>
              </a:rPr>
              <a:t>Астраханская</a:t>
            </a:r>
            <a:r>
              <a:rPr sz="1950" b="1" spc="-1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950" b="1" spc="55" dirty="0">
                <a:solidFill>
                  <a:srgbClr val="FFFFFF"/>
                </a:solidFill>
                <a:latin typeface="Tahoma"/>
                <a:cs typeface="Tahoma"/>
              </a:rPr>
              <a:t>область </a:t>
            </a:r>
            <a:r>
              <a:rPr sz="1950" b="1" spc="80" dirty="0">
                <a:solidFill>
                  <a:srgbClr val="FFFFFF"/>
                </a:solidFill>
                <a:latin typeface="Tahoma"/>
                <a:cs typeface="Tahoma"/>
              </a:rPr>
              <a:t>Ставропольский</a:t>
            </a:r>
            <a:r>
              <a:rPr sz="1950" b="1" spc="3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950" b="1" spc="70" dirty="0">
                <a:solidFill>
                  <a:srgbClr val="FFFFFF"/>
                </a:solidFill>
                <a:latin typeface="Tahoma"/>
                <a:cs typeface="Tahoma"/>
              </a:rPr>
              <a:t>край </a:t>
            </a:r>
            <a:r>
              <a:rPr sz="1950" b="1" spc="95" dirty="0">
                <a:solidFill>
                  <a:srgbClr val="FFFFFF"/>
                </a:solidFill>
                <a:latin typeface="Tahoma"/>
                <a:cs typeface="Tahoma"/>
              </a:rPr>
              <a:t>Краснодарский</a:t>
            </a:r>
            <a:r>
              <a:rPr sz="1950" b="1" spc="4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950" b="1" spc="70" dirty="0">
                <a:solidFill>
                  <a:srgbClr val="FFFFFF"/>
                </a:solidFill>
                <a:latin typeface="Tahoma"/>
                <a:cs typeface="Tahoma"/>
              </a:rPr>
              <a:t>край </a:t>
            </a:r>
            <a:r>
              <a:rPr sz="1950" b="1" spc="90" dirty="0">
                <a:solidFill>
                  <a:srgbClr val="FFFFFF"/>
                </a:solidFill>
                <a:latin typeface="Tahoma"/>
                <a:cs typeface="Tahoma"/>
              </a:rPr>
              <a:t>Республика</a:t>
            </a:r>
            <a:r>
              <a:rPr sz="1950" b="1" spc="-1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950" b="1" spc="55" dirty="0">
                <a:solidFill>
                  <a:srgbClr val="FFFFFF"/>
                </a:solidFill>
                <a:latin typeface="Tahoma"/>
                <a:cs typeface="Tahoma"/>
              </a:rPr>
              <a:t>Калмыкия </a:t>
            </a:r>
            <a:r>
              <a:rPr sz="1950" b="1" spc="75" dirty="0">
                <a:solidFill>
                  <a:srgbClr val="FFFFFF"/>
                </a:solidFill>
                <a:latin typeface="Tahoma"/>
                <a:cs typeface="Tahoma"/>
              </a:rPr>
              <a:t>Ростовская</a:t>
            </a:r>
            <a:r>
              <a:rPr sz="1950" b="1" spc="2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950" b="1" spc="55" dirty="0">
                <a:solidFill>
                  <a:srgbClr val="FFFFFF"/>
                </a:solidFill>
                <a:latin typeface="Tahoma"/>
                <a:cs typeface="Tahoma"/>
              </a:rPr>
              <a:t>область </a:t>
            </a:r>
            <a:r>
              <a:rPr sz="1950" b="1" spc="65" dirty="0">
                <a:solidFill>
                  <a:srgbClr val="FFFFFF"/>
                </a:solidFill>
                <a:latin typeface="Tahoma"/>
                <a:cs typeface="Tahoma"/>
              </a:rPr>
              <a:t>Саратовская</a:t>
            </a:r>
            <a:r>
              <a:rPr sz="1950" b="1" spc="1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950" b="1" spc="55" dirty="0">
                <a:solidFill>
                  <a:srgbClr val="FFFFFF"/>
                </a:solidFill>
                <a:latin typeface="Tahoma"/>
                <a:cs typeface="Tahoma"/>
              </a:rPr>
              <a:t>область </a:t>
            </a:r>
            <a:r>
              <a:rPr sz="1950" b="1" spc="85" dirty="0">
                <a:solidFill>
                  <a:srgbClr val="FFFFFF"/>
                </a:solidFill>
                <a:latin typeface="Tahoma"/>
                <a:cs typeface="Tahoma"/>
              </a:rPr>
              <a:t>Московская</a:t>
            </a:r>
            <a:r>
              <a:rPr sz="1950" b="1" spc="-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950" b="1" spc="55" dirty="0">
                <a:solidFill>
                  <a:srgbClr val="FFFFFF"/>
                </a:solidFill>
                <a:latin typeface="Tahoma"/>
                <a:cs typeface="Tahoma"/>
              </a:rPr>
              <a:t>область</a:t>
            </a:r>
            <a:endParaRPr sz="1950">
              <a:latin typeface="Tahoma"/>
              <a:cs typeface="Tahoma"/>
            </a:endParaRPr>
          </a:p>
          <a:p>
            <a:pPr marL="12700" marR="5080">
              <a:lnSpc>
                <a:spcPct val="117000"/>
              </a:lnSpc>
            </a:pPr>
            <a:r>
              <a:rPr sz="1950" b="1" spc="80" dirty="0">
                <a:solidFill>
                  <a:srgbClr val="FFFFFF"/>
                </a:solidFill>
                <a:latin typeface="Tahoma"/>
                <a:cs typeface="Tahoma"/>
              </a:rPr>
              <a:t>Донецкая</a:t>
            </a:r>
            <a:r>
              <a:rPr sz="1950" b="1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950" b="1" spc="75" dirty="0">
                <a:solidFill>
                  <a:srgbClr val="FFFFFF"/>
                </a:solidFill>
                <a:latin typeface="Tahoma"/>
                <a:cs typeface="Tahoma"/>
              </a:rPr>
              <a:t>народная</a:t>
            </a:r>
            <a:r>
              <a:rPr sz="1950" b="1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950" b="1" spc="80" dirty="0">
                <a:solidFill>
                  <a:srgbClr val="FFFFFF"/>
                </a:solidFill>
                <a:latin typeface="Tahoma"/>
                <a:cs typeface="Tahoma"/>
              </a:rPr>
              <a:t>республика </a:t>
            </a:r>
            <a:r>
              <a:rPr sz="1950" b="1" spc="100" dirty="0">
                <a:solidFill>
                  <a:srgbClr val="FFFFFF"/>
                </a:solidFill>
                <a:latin typeface="Tahoma"/>
                <a:cs typeface="Tahoma"/>
              </a:rPr>
              <a:t>Красноярский</a:t>
            </a:r>
            <a:r>
              <a:rPr sz="1950" b="1" spc="-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950" b="1" spc="70" dirty="0">
                <a:solidFill>
                  <a:srgbClr val="FFFFFF"/>
                </a:solidFill>
                <a:latin typeface="Tahoma"/>
                <a:cs typeface="Tahoma"/>
              </a:rPr>
              <a:t>край</a:t>
            </a:r>
            <a:endParaRPr sz="1950">
              <a:latin typeface="Tahoma"/>
              <a:cs typeface="Tahoma"/>
            </a:endParaRPr>
          </a:p>
          <a:p>
            <a:pPr marL="12700">
              <a:lnSpc>
                <a:spcPct val="100000"/>
              </a:lnSpc>
              <a:spcBef>
                <a:spcPts val="400"/>
              </a:spcBef>
            </a:pPr>
            <a:r>
              <a:rPr sz="1950" b="1" spc="65" dirty="0">
                <a:solidFill>
                  <a:srgbClr val="FFFFFF"/>
                </a:solidFill>
                <a:latin typeface="Tahoma"/>
                <a:cs typeface="Tahoma"/>
              </a:rPr>
              <a:t>Чувашская</a:t>
            </a:r>
            <a:r>
              <a:rPr sz="1950" b="1" spc="-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950" b="1" spc="80" dirty="0">
                <a:solidFill>
                  <a:srgbClr val="FFFFFF"/>
                </a:solidFill>
                <a:latin typeface="Tahoma"/>
                <a:cs typeface="Tahoma"/>
              </a:rPr>
              <a:t>республика</a:t>
            </a:r>
            <a:endParaRPr sz="1950">
              <a:latin typeface="Tahoma"/>
              <a:cs typeface="Tahoma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989171" y="598232"/>
            <a:ext cx="5276215" cy="6045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800" spc="75" dirty="0"/>
              <a:t>География</a:t>
            </a:r>
            <a:r>
              <a:rPr sz="3800" spc="-20" dirty="0"/>
              <a:t> </a:t>
            </a:r>
            <a:r>
              <a:rPr sz="3800" spc="35" dirty="0"/>
              <a:t>проекта:</a:t>
            </a:r>
            <a:endParaRPr sz="3800"/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960808" y="5701698"/>
            <a:ext cx="3971360" cy="3962399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457482" y="2518511"/>
            <a:ext cx="85725" cy="85724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457482" y="3223361"/>
            <a:ext cx="85725" cy="85724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457482" y="3928211"/>
            <a:ext cx="85725" cy="85724"/>
          </a:xfrm>
          <a:prstGeom prst="rect">
            <a:avLst/>
          </a:prstGeom>
        </p:spPr>
      </p:pic>
      <p:grpSp>
        <p:nvGrpSpPr>
          <p:cNvPr id="8" name="object 8"/>
          <p:cNvGrpSpPr/>
          <p:nvPr/>
        </p:nvGrpSpPr>
        <p:grpSpPr>
          <a:xfrm>
            <a:off x="9249082" y="5701698"/>
            <a:ext cx="8257540" cy="4585335"/>
            <a:chOff x="9249082" y="5701698"/>
            <a:chExt cx="8257540" cy="4585335"/>
          </a:xfrm>
        </p:grpSpPr>
        <p:pic>
          <p:nvPicPr>
            <p:cNvPr id="9" name="object 9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9249082" y="5701698"/>
              <a:ext cx="3971359" cy="3962400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3534766" y="5701698"/>
              <a:ext cx="3971360" cy="3962399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0525846" y="7288629"/>
              <a:ext cx="6495727" cy="2998370"/>
            </a:xfrm>
            <a:prstGeom prst="rect">
              <a:avLst/>
            </a:prstGeom>
          </p:spPr>
        </p:pic>
      </p:grpSp>
      <p:sp>
        <p:nvSpPr>
          <p:cNvPr id="12" name="object 12"/>
          <p:cNvSpPr txBox="1"/>
          <p:nvPr/>
        </p:nvSpPr>
        <p:spPr>
          <a:xfrm>
            <a:off x="7449867" y="1593314"/>
            <a:ext cx="8580120" cy="25222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800" b="1" spc="114" dirty="0">
                <a:solidFill>
                  <a:srgbClr val="FFFFFF"/>
                </a:solidFill>
                <a:latin typeface="Tahoma"/>
                <a:cs typeface="Tahoma"/>
              </a:rPr>
              <a:t>Категории</a:t>
            </a:r>
            <a:r>
              <a:rPr sz="3800" b="1" spc="-2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3800" b="1" spc="50" dirty="0">
                <a:solidFill>
                  <a:srgbClr val="FFFFFF"/>
                </a:solidFill>
                <a:latin typeface="Tahoma"/>
                <a:cs typeface="Tahoma"/>
              </a:rPr>
              <a:t>участников:</a:t>
            </a:r>
            <a:endParaRPr sz="3800">
              <a:latin typeface="Tahoma"/>
              <a:cs typeface="Tahoma"/>
            </a:endParaRPr>
          </a:p>
          <a:p>
            <a:pPr marL="238760" marR="5080">
              <a:lnSpc>
                <a:spcPct val="115599"/>
              </a:lnSpc>
              <a:spcBef>
                <a:spcPts val="1230"/>
              </a:spcBef>
            </a:pPr>
            <a:r>
              <a:rPr sz="2000" b="1" dirty="0">
                <a:solidFill>
                  <a:srgbClr val="FFFFFF"/>
                </a:solidFill>
                <a:latin typeface="Tahoma"/>
                <a:cs typeface="Tahoma"/>
              </a:rPr>
              <a:t>Члены</a:t>
            </a:r>
            <a:r>
              <a:rPr sz="2000" b="1" spc="5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000" b="1" dirty="0">
                <a:solidFill>
                  <a:srgbClr val="FFFFFF"/>
                </a:solidFill>
                <a:latin typeface="Tahoma"/>
                <a:cs typeface="Tahoma"/>
              </a:rPr>
              <a:t>профсоюза</a:t>
            </a:r>
            <a:r>
              <a:rPr sz="2000" b="1" spc="5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000" b="1" spc="-285" dirty="0">
                <a:solidFill>
                  <a:srgbClr val="FFFFFF"/>
                </a:solidFill>
                <a:latin typeface="Tahoma"/>
                <a:cs typeface="Tahoma"/>
              </a:rPr>
              <a:t>–</a:t>
            </a:r>
            <a:r>
              <a:rPr sz="2000" b="1" spc="5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000" b="1" spc="65" dirty="0">
                <a:solidFill>
                  <a:srgbClr val="FFFFFF"/>
                </a:solidFill>
                <a:latin typeface="Tahoma"/>
                <a:cs typeface="Tahoma"/>
              </a:rPr>
              <a:t>студенческая</a:t>
            </a:r>
            <a:r>
              <a:rPr sz="2000" b="1" spc="5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000" b="1" spc="60" dirty="0">
                <a:solidFill>
                  <a:srgbClr val="FFFFFF"/>
                </a:solidFill>
                <a:latin typeface="Tahoma"/>
                <a:cs typeface="Tahoma"/>
              </a:rPr>
              <a:t>молодежь</a:t>
            </a:r>
            <a:r>
              <a:rPr sz="2000" b="1" spc="5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000" b="1" spc="-60" dirty="0">
                <a:solidFill>
                  <a:srgbClr val="FFFFFF"/>
                </a:solidFill>
                <a:latin typeface="Tahoma"/>
                <a:cs typeface="Tahoma"/>
              </a:rPr>
              <a:t>(в</a:t>
            </a:r>
            <a:r>
              <a:rPr sz="2000" b="1" spc="5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000" b="1" spc="60" dirty="0">
                <a:solidFill>
                  <a:srgbClr val="FFFFFF"/>
                </a:solidFill>
                <a:latin typeface="Tahoma"/>
                <a:cs typeface="Tahoma"/>
              </a:rPr>
              <a:t>том</a:t>
            </a:r>
            <a:r>
              <a:rPr sz="2000" b="1" spc="5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000" b="1" spc="60" dirty="0">
                <a:solidFill>
                  <a:srgbClr val="FFFFFF"/>
                </a:solidFill>
                <a:latin typeface="Tahoma"/>
                <a:cs typeface="Tahoma"/>
              </a:rPr>
              <a:t>числе студенты</a:t>
            </a:r>
            <a:r>
              <a:rPr sz="2000" b="1" spc="-2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000" b="1" spc="125" dirty="0">
                <a:solidFill>
                  <a:srgbClr val="FFFFFF"/>
                </a:solidFill>
                <a:latin typeface="Tahoma"/>
                <a:cs typeface="Tahoma"/>
              </a:rPr>
              <a:t>с</a:t>
            </a:r>
            <a:r>
              <a:rPr sz="2000" b="1" spc="-2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000" b="1" spc="65" dirty="0">
                <a:solidFill>
                  <a:srgbClr val="FFFFFF"/>
                </a:solidFill>
                <a:latin typeface="Tahoma"/>
                <a:cs typeface="Tahoma"/>
              </a:rPr>
              <a:t>ограниченными</a:t>
            </a:r>
            <a:r>
              <a:rPr sz="2000" b="1" spc="-1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000" b="1" spc="65" dirty="0">
                <a:solidFill>
                  <a:srgbClr val="FFFFFF"/>
                </a:solidFill>
                <a:latin typeface="Tahoma"/>
                <a:cs typeface="Tahoma"/>
              </a:rPr>
              <a:t>возможностями</a:t>
            </a:r>
            <a:r>
              <a:rPr sz="2000" b="1" spc="-2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000" b="1" spc="-10" dirty="0">
                <a:solidFill>
                  <a:srgbClr val="FFFFFF"/>
                </a:solidFill>
                <a:latin typeface="Tahoma"/>
                <a:cs typeface="Tahoma"/>
              </a:rPr>
              <a:t>здоровья) </a:t>
            </a:r>
            <a:r>
              <a:rPr sz="2000" b="1" spc="65" dirty="0">
                <a:solidFill>
                  <a:srgbClr val="FFFFFF"/>
                </a:solidFill>
                <a:latin typeface="Tahoma"/>
                <a:cs typeface="Tahoma"/>
              </a:rPr>
              <a:t>Педагогические</a:t>
            </a:r>
            <a:r>
              <a:rPr sz="2000" b="1" spc="2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000" b="1" spc="70" dirty="0">
                <a:solidFill>
                  <a:srgbClr val="FFFFFF"/>
                </a:solidFill>
                <a:latin typeface="Tahoma"/>
                <a:cs typeface="Tahoma"/>
              </a:rPr>
              <a:t>работники</a:t>
            </a:r>
            <a:r>
              <a:rPr sz="2000" b="1" spc="2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000" b="1" spc="50" dirty="0">
                <a:solidFill>
                  <a:srgbClr val="FFFFFF"/>
                </a:solidFill>
                <a:latin typeface="Tahoma"/>
                <a:cs typeface="Tahoma"/>
              </a:rPr>
              <a:t>образовательной</a:t>
            </a:r>
            <a:r>
              <a:rPr sz="2000" b="1" spc="2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000" b="1" spc="55" dirty="0">
                <a:solidFill>
                  <a:srgbClr val="FFFFFF"/>
                </a:solidFill>
                <a:latin typeface="Tahoma"/>
                <a:cs typeface="Tahoma"/>
              </a:rPr>
              <a:t>организации высшего</a:t>
            </a:r>
            <a:r>
              <a:rPr sz="2000" b="1" spc="-2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000" b="1" spc="40" dirty="0">
                <a:solidFill>
                  <a:srgbClr val="FFFFFF"/>
                </a:solidFill>
                <a:latin typeface="Tahoma"/>
                <a:cs typeface="Tahoma"/>
              </a:rPr>
              <a:t>образования</a:t>
            </a:r>
            <a:endParaRPr sz="2000">
              <a:latin typeface="Tahoma"/>
              <a:cs typeface="Tahoma"/>
            </a:endParaRPr>
          </a:p>
          <a:p>
            <a:pPr marL="238760">
              <a:lnSpc>
                <a:spcPct val="100000"/>
              </a:lnSpc>
              <a:spcBef>
                <a:spcPts val="375"/>
              </a:spcBef>
            </a:pPr>
            <a:r>
              <a:rPr sz="2000" b="1" spc="80" dirty="0">
                <a:solidFill>
                  <a:srgbClr val="FFFFFF"/>
                </a:solidFill>
                <a:latin typeface="Tahoma"/>
                <a:cs typeface="Tahoma"/>
              </a:rPr>
              <a:t>Сотрудники</a:t>
            </a:r>
            <a:r>
              <a:rPr sz="2000" b="1" spc="1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000" b="1" spc="55" dirty="0">
                <a:solidFill>
                  <a:srgbClr val="FFFFFF"/>
                </a:solidFill>
                <a:latin typeface="Tahoma"/>
                <a:cs typeface="Tahoma"/>
              </a:rPr>
              <a:t>структурных</a:t>
            </a:r>
            <a:r>
              <a:rPr sz="2000" b="1" spc="1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000" b="1" spc="70" dirty="0">
                <a:solidFill>
                  <a:srgbClr val="FFFFFF"/>
                </a:solidFill>
                <a:latin typeface="Tahoma"/>
                <a:cs typeface="Tahoma"/>
              </a:rPr>
              <a:t>подразделений</a:t>
            </a:r>
            <a:r>
              <a:rPr sz="2000" b="1" spc="1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000" b="1" spc="60" dirty="0">
                <a:solidFill>
                  <a:srgbClr val="FFFFFF"/>
                </a:solidFill>
                <a:latin typeface="Tahoma"/>
                <a:cs typeface="Tahoma"/>
              </a:rPr>
              <a:t>университета</a:t>
            </a:r>
            <a:endParaRPr sz="2000">
              <a:latin typeface="Tahoma"/>
              <a:cs typeface="Tahoma"/>
            </a:endParaRPr>
          </a:p>
        </p:txBody>
      </p:sp>
      <p:pic>
        <p:nvPicPr>
          <p:cNvPr id="13" name="object 13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4753265" y="1494922"/>
            <a:ext cx="2538795" cy="2539483"/>
          </a:xfrm>
          <a:prstGeom prst="rect">
            <a:avLst/>
          </a:prstGeom>
        </p:spPr>
      </p:pic>
      <p:pic>
        <p:nvPicPr>
          <p:cNvPr id="14" name="object 14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13220427" y="0"/>
            <a:ext cx="5067572" cy="4848098"/>
          </a:xfrm>
          <a:prstGeom prst="rect">
            <a:avLst/>
          </a:prstGeom>
        </p:spPr>
      </p:pic>
      <p:pic>
        <p:nvPicPr>
          <p:cNvPr id="15" name="object 15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0" y="4727027"/>
            <a:ext cx="1028619" cy="1846518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4037057" y="6758431"/>
            <a:ext cx="4250941" cy="3528567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3436710" y="0"/>
            <a:ext cx="4851289" cy="3295958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0" y="5085746"/>
            <a:ext cx="6643680" cy="5201253"/>
          </a:xfrm>
          <a:prstGeom prst="rect">
            <a:avLst/>
          </a:prstGeom>
        </p:spPr>
      </p:pic>
      <p:grpSp>
        <p:nvGrpSpPr>
          <p:cNvPr id="5" name="object 5"/>
          <p:cNvGrpSpPr/>
          <p:nvPr/>
        </p:nvGrpSpPr>
        <p:grpSpPr>
          <a:xfrm>
            <a:off x="0" y="0"/>
            <a:ext cx="4866005" cy="7460615"/>
            <a:chOff x="0" y="0"/>
            <a:chExt cx="4866005" cy="7460615"/>
          </a:xfrm>
        </p:grpSpPr>
        <p:pic>
          <p:nvPicPr>
            <p:cNvPr id="6" name="object 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0" y="0"/>
              <a:ext cx="2438076" cy="3090207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31616" y="2837710"/>
              <a:ext cx="4634020" cy="4622800"/>
            </a:xfrm>
            <a:prstGeom prst="rect">
              <a:avLst/>
            </a:prstGeom>
          </p:spPr>
        </p:pic>
      </p:grpSp>
      <p:sp>
        <p:nvSpPr>
          <p:cNvPr id="8" name="object 8"/>
          <p:cNvSpPr txBox="1">
            <a:spLocks noGrp="1"/>
          </p:cNvSpPr>
          <p:nvPr>
            <p:ph type="title"/>
          </p:nvPr>
        </p:nvSpPr>
        <p:spPr>
          <a:xfrm>
            <a:off x="2535926" y="420525"/>
            <a:ext cx="6626225" cy="1487170"/>
          </a:xfrm>
          <a:prstGeom prst="rect">
            <a:avLst/>
          </a:prstGeom>
        </p:spPr>
        <p:txBody>
          <a:bodyPr vert="horz" wrap="square" lIns="0" tIns="38735" rIns="0" bIns="0" rtlCol="0">
            <a:spAutoFit/>
          </a:bodyPr>
          <a:lstStyle/>
          <a:p>
            <a:pPr marL="12700" marR="5080">
              <a:lnSpc>
                <a:spcPts val="3800"/>
              </a:lnSpc>
              <a:spcBef>
                <a:spcPts val="305"/>
              </a:spcBef>
            </a:pPr>
            <a:r>
              <a:rPr sz="3250" spc="85" dirty="0">
                <a:solidFill>
                  <a:srgbClr val="4D1253"/>
                </a:solidFill>
              </a:rPr>
              <a:t>Образовательная</a:t>
            </a:r>
            <a:r>
              <a:rPr sz="3250" spc="-25" dirty="0">
                <a:solidFill>
                  <a:srgbClr val="4D1253"/>
                </a:solidFill>
              </a:rPr>
              <a:t> </a:t>
            </a:r>
            <a:r>
              <a:rPr sz="3250" spc="100" dirty="0">
                <a:solidFill>
                  <a:srgbClr val="4D1253"/>
                </a:solidFill>
              </a:rPr>
              <a:t>программа </a:t>
            </a:r>
            <a:r>
              <a:rPr sz="3250" spc="75" dirty="0">
                <a:solidFill>
                  <a:srgbClr val="4D1253"/>
                </a:solidFill>
              </a:rPr>
              <a:t>для</a:t>
            </a:r>
            <a:r>
              <a:rPr sz="3250" spc="-15" dirty="0">
                <a:solidFill>
                  <a:srgbClr val="4D1253"/>
                </a:solidFill>
              </a:rPr>
              <a:t> </a:t>
            </a:r>
            <a:r>
              <a:rPr sz="3250" spc="114" dirty="0">
                <a:solidFill>
                  <a:srgbClr val="4D1253"/>
                </a:solidFill>
              </a:rPr>
              <a:t>представителей</a:t>
            </a:r>
            <a:r>
              <a:rPr sz="3250" spc="-10" dirty="0">
                <a:solidFill>
                  <a:srgbClr val="4D1253"/>
                </a:solidFill>
              </a:rPr>
              <a:t> </a:t>
            </a:r>
            <a:r>
              <a:rPr sz="3250" spc="125" dirty="0">
                <a:solidFill>
                  <a:srgbClr val="4D1253"/>
                </a:solidFill>
              </a:rPr>
              <a:t>ВГСПУ </a:t>
            </a:r>
            <a:r>
              <a:rPr sz="3250" spc="190" dirty="0">
                <a:solidFill>
                  <a:srgbClr val="4D1253"/>
                </a:solidFill>
              </a:rPr>
              <a:t>и</a:t>
            </a:r>
            <a:r>
              <a:rPr sz="3250" spc="-25" dirty="0">
                <a:solidFill>
                  <a:srgbClr val="4D1253"/>
                </a:solidFill>
              </a:rPr>
              <a:t> </a:t>
            </a:r>
            <a:r>
              <a:rPr sz="3250" spc="204" dirty="0">
                <a:solidFill>
                  <a:srgbClr val="4D1253"/>
                </a:solidFill>
              </a:rPr>
              <a:t>ООВО</a:t>
            </a:r>
            <a:r>
              <a:rPr sz="3250" spc="-20" dirty="0">
                <a:solidFill>
                  <a:srgbClr val="4D1253"/>
                </a:solidFill>
              </a:rPr>
              <a:t> </a:t>
            </a:r>
            <a:r>
              <a:rPr sz="3250" spc="100" dirty="0">
                <a:solidFill>
                  <a:srgbClr val="4D1253"/>
                </a:solidFill>
              </a:rPr>
              <a:t>города</a:t>
            </a:r>
            <a:r>
              <a:rPr sz="3250" spc="-25" dirty="0">
                <a:solidFill>
                  <a:srgbClr val="4D1253"/>
                </a:solidFill>
              </a:rPr>
              <a:t> </a:t>
            </a:r>
            <a:r>
              <a:rPr sz="3250" spc="70" dirty="0">
                <a:solidFill>
                  <a:srgbClr val="4D1253"/>
                </a:solidFill>
              </a:rPr>
              <a:t>Волгограда</a:t>
            </a:r>
            <a:endParaRPr sz="3250"/>
          </a:p>
        </p:txBody>
      </p:sp>
      <p:grpSp>
        <p:nvGrpSpPr>
          <p:cNvPr id="9" name="object 9"/>
          <p:cNvGrpSpPr/>
          <p:nvPr/>
        </p:nvGrpSpPr>
        <p:grpSpPr>
          <a:xfrm>
            <a:off x="5168965" y="15693"/>
            <a:ext cx="9382125" cy="10271760"/>
            <a:chOff x="5168965" y="15693"/>
            <a:chExt cx="9382125" cy="10271760"/>
          </a:xfrm>
        </p:grpSpPr>
        <p:pic>
          <p:nvPicPr>
            <p:cNvPr id="10" name="object 10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5168965" y="2265648"/>
              <a:ext cx="4499910" cy="4495799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7418920" y="6248117"/>
              <a:ext cx="5409966" cy="4038882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0050736" y="15693"/>
              <a:ext cx="4499910" cy="4495799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2050230" y="5558423"/>
              <a:ext cx="95250" cy="95249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2050230" y="5891798"/>
              <a:ext cx="95250" cy="95249"/>
            </a:xfrm>
            <a:prstGeom prst="rect">
              <a:avLst/>
            </a:prstGeom>
          </p:spPr>
        </p:pic>
        <p:pic>
          <p:nvPicPr>
            <p:cNvPr id="15" name="object 15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2050230" y="6225173"/>
              <a:ext cx="95250" cy="95249"/>
            </a:xfrm>
            <a:prstGeom prst="rect">
              <a:avLst/>
            </a:prstGeom>
          </p:spPr>
        </p:pic>
        <p:pic>
          <p:nvPicPr>
            <p:cNvPr id="16" name="object 16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2050230" y="6558548"/>
              <a:ext cx="95250" cy="95249"/>
            </a:xfrm>
            <a:prstGeom prst="rect">
              <a:avLst/>
            </a:prstGeom>
          </p:spPr>
        </p:pic>
      </p:grpSp>
      <p:sp>
        <p:nvSpPr>
          <p:cNvPr id="17" name="object 17"/>
          <p:cNvSpPr txBox="1"/>
          <p:nvPr/>
        </p:nvSpPr>
        <p:spPr>
          <a:xfrm>
            <a:off x="11799405" y="4616845"/>
            <a:ext cx="5981700" cy="214566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2950" b="1" spc="150" dirty="0">
                <a:solidFill>
                  <a:srgbClr val="6189B4"/>
                </a:solidFill>
                <a:latin typeface="Tahoma"/>
                <a:cs typeface="Tahoma"/>
              </a:rPr>
              <a:t>4</a:t>
            </a:r>
            <a:r>
              <a:rPr sz="2950" b="1" spc="-20" dirty="0">
                <a:solidFill>
                  <a:srgbClr val="6189B4"/>
                </a:solidFill>
                <a:latin typeface="Tahoma"/>
                <a:cs typeface="Tahoma"/>
              </a:rPr>
              <a:t> </a:t>
            </a:r>
            <a:r>
              <a:rPr sz="2950" b="1" spc="90" dirty="0">
                <a:solidFill>
                  <a:srgbClr val="6189B4"/>
                </a:solidFill>
                <a:latin typeface="Tahoma"/>
                <a:cs typeface="Tahoma"/>
              </a:rPr>
              <a:t>направления</a:t>
            </a:r>
            <a:r>
              <a:rPr sz="2950" b="1" spc="-20" dirty="0">
                <a:solidFill>
                  <a:srgbClr val="6189B4"/>
                </a:solidFill>
                <a:latin typeface="Tahoma"/>
                <a:cs typeface="Tahoma"/>
              </a:rPr>
              <a:t> </a:t>
            </a:r>
            <a:r>
              <a:rPr sz="2950" b="1" spc="50" dirty="0">
                <a:solidFill>
                  <a:srgbClr val="6189B4"/>
                </a:solidFill>
                <a:latin typeface="Tahoma"/>
                <a:cs typeface="Tahoma"/>
              </a:rPr>
              <a:t>обучения:</a:t>
            </a:r>
            <a:endParaRPr sz="2950">
              <a:latin typeface="Tahoma"/>
              <a:cs typeface="Tahoma"/>
            </a:endParaRPr>
          </a:p>
          <a:p>
            <a:pPr marL="501015" marR="5080" indent="81280">
              <a:lnSpc>
                <a:spcPts val="2630"/>
              </a:lnSpc>
              <a:spcBef>
                <a:spcPts val="2710"/>
              </a:spcBef>
            </a:pPr>
            <a:r>
              <a:rPr sz="2250" b="1" spc="90" dirty="0">
                <a:solidFill>
                  <a:srgbClr val="4D1253"/>
                </a:solidFill>
                <a:latin typeface="Tahoma"/>
                <a:cs typeface="Tahoma"/>
              </a:rPr>
              <a:t>спортивный</a:t>
            </a:r>
            <a:r>
              <a:rPr sz="2250" b="1" spc="-20" dirty="0">
                <a:solidFill>
                  <a:srgbClr val="4D1253"/>
                </a:solidFill>
                <a:latin typeface="Tahoma"/>
                <a:cs typeface="Tahoma"/>
              </a:rPr>
              <a:t> </a:t>
            </a:r>
            <a:r>
              <a:rPr sz="2250" b="1" spc="85" dirty="0">
                <a:solidFill>
                  <a:srgbClr val="4D1253"/>
                </a:solidFill>
                <a:latin typeface="Tahoma"/>
                <a:cs typeface="Tahoma"/>
              </a:rPr>
              <a:t>менеджмент </a:t>
            </a:r>
            <a:r>
              <a:rPr sz="2250" b="1" spc="75" dirty="0">
                <a:solidFill>
                  <a:srgbClr val="4D1253"/>
                </a:solidFill>
                <a:latin typeface="Tahoma"/>
                <a:cs typeface="Tahoma"/>
              </a:rPr>
              <a:t>организация</a:t>
            </a:r>
            <a:r>
              <a:rPr sz="2250" b="1" spc="20" dirty="0">
                <a:solidFill>
                  <a:srgbClr val="4D1253"/>
                </a:solidFill>
                <a:latin typeface="Tahoma"/>
                <a:cs typeface="Tahoma"/>
              </a:rPr>
              <a:t> </a:t>
            </a:r>
            <a:r>
              <a:rPr sz="2250" b="1" spc="70" dirty="0">
                <a:solidFill>
                  <a:srgbClr val="4D1253"/>
                </a:solidFill>
                <a:latin typeface="Tahoma"/>
                <a:cs typeface="Tahoma"/>
              </a:rPr>
              <a:t>спортивных</a:t>
            </a:r>
            <a:r>
              <a:rPr sz="2250" b="1" spc="25" dirty="0">
                <a:solidFill>
                  <a:srgbClr val="4D1253"/>
                </a:solidFill>
                <a:latin typeface="Tahoma"/>
                <a:cs typeface="Tahoma"/>
              </a:rPr>
              <a:t> </a:t>
            </a:r>
            <a:r>
              <a:rPr sz="2250" b="1" spc="80" dirty="0">
                <a:solidFill>
                  <a:srgbClr val="4D1253"/>
                </a:solidFill>
                <a:latin typeface="Tahoma"/>
                <a:cs typeface="Tahoma"/>
              </a:rPr>
              <a:t>событий </a:t>
            </a:r>
            <a:r>
              <a:rPr sz="2250" b="1" spc="85" dirty="0">
                <a:solidFill>
                  <a:srgbClr val="4D1253"/>
                </a:solidFill>
                <a:latin typeface="Tahoma"/>
                <a:cs typeface="Tahoma"/>
              </a:rPr>
              <a:t>проектный</a:t>
            </a:r>
            <a:r>
              <a:rPr sz="2250" b="1" spc="-5" dirty="0">
                <a:solidFill>
                  <a:srgbClr val="4D1253"/>
                </a:solidFill>
                <a:latin typeface="Tahoma"/>
                <a:cs typeface="Tahoma"/>
              </a:rPr>
              <a:t> </a:t>
            </a:r>
            <a:r>
              <a:rPr sz="2250" b="1" spc="85" dirty="0">
                <a:solidFill>
                  <a:srgbClr val="4D1253"/>
                </a:solidFill>
                <a:latin typeface="Tahoma"/>
                <a:cs typeface="Tahoma"/>
              </a:rPr>
              <a:t>менеджмент</a:t>
            </a:r>
            <a:endParaRPr sz="2250">
              <a:latin typeface="Tahoma"/>
              <a:cs typeface="Tahoma"/>
            </a:endParaRPr>
          </a:p>
          <a:p>
            <a:pPr marL="501015">
              <a:lnSpc>
                <a:spcPts val="2540"/>
              </a:lnSpc>
            </a:pPr>
            <a:r>
              <a:rPr sz="2250" b="1" spc="95" dirty="0">
                <a:solidFill>
                  <a:srgbClr val="4D1253"/>
                </a:solidFill>
                <a:latin typeface="Tahoma"/>
                <a:cs typeface="Tahoma"/>
              </a:rPr>
              <a:t>медиа</a:t>
            </a:r>
            <a:r>
              <a:rPr sz="2250" b="1" dirty="0">
                <a:solidFill>
                  <a:srgbClr val="4D1253"/>
                </a:solidFill>
                <a:latin typeface="Tahoma"/>
                <a:cs typeface="Tahoma"/>
              </a:rPr>
              <a:t> </a:t>
            </a:r>
            <a:r>
              <a:rPr sz="2250" b="1" spc="65" dirty="0">
                <a:solidFill>
                  <a:srgbClr val="4D1253"/>
                </a:solidFill>
                <a:latin typeface="Tahoma"/>
                <a:cs typeface="Tahoma"/>
              </a:rPr>
              <a:t>направление</a:t>
            </a:r>
            <a:endParaRPr sz="2250"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3700216" cy="1559425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0" y="3876390"/>
            <a:ext cx="4816554" cy="6410609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0427707" y="0"/>
            <a:ext cx="7860291" cy="4767739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1945271" y="5998210"/>
            <a:ext cx="5877646" cy="4288788"/>
          </a:xfrm>
          <a:prstGeom prst="rect">
            <a:avLst/>
          </a:prstGeom>
        </p:spPr>
      </p:pic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486099" rIns="0" bIns="0" rtlCol="0">
            <a:spAutoFit/>
          </a:bodyPr>
          <a:lstStyle/>
          <a:p>
            <a:pPr marL="53975" marR="5080">
              <a:lnSpc>
                <a:spcPts val="4430"/>
              </a:lnSpc>
              <a:spcBef>
                <a:spcPts val="315"/>
              </a:spcBef>
            </a:pPr>
            <a:r>
              <a:rPr sz="3800" spc="125" dirty="0"/>
              <a:t>Организация</a:t>
            </a:r>
            <a:r>
              <a:rPr sz="3800" spc="35" dirty="0"/>
              <a:t> </a:t>
            </a:r>
            <a:r>
              <a:rPr sz="3800" spc="100" dirty="0"/>
              <a:t>спортивно-</a:t>
            </a:r>
            <a:r>
              <a:rPr sz="3800" spc="85" dirty="0"/>
              <a:t>массовых </a:t>
            </a:r>
            <a:r>
              <a:rPr sz="3800" spc="155" dirty="0"/>
              <a:t>мероприятий</a:t>
            </a:r>
            <a:r>
              <a:rPr sz="3800" spc="-25" dirty="0"/>
              <a:t> </a:t>
            </a:r>
            <a:r>
              <a:rPr sz="3800" spc="90" dirty="0"/>
              <a:t>для</a:t>
            </a:r>
            <a:r>
              <a:rPr sz="3800" spc="-20" dirty="0"/>
              <a:t> </a:t>
            </a:r>
            <a:r>
              <a:rPr sz="3800" spc="75" dirty="0"/>
              <a:t>студентов, </a:t>
            </a:r>
            <a:r>
              <a:rPr sz="3800" spc="140" dirty="0"/>
              <a:t>сотрудников</a:t>
            </a:r>
            <a:r>
              <a:rPr sz="3800" spc="-30" dirty="0"/>
              <a:t> </a:t>
            </a:r>
            <a:r>
              <a:rPr sz="3800" spc="195" dirty="0"/>
              <a:t>и</a:t>
            </a:r>
            <a:r>
              <a:rPr sz="3800" spc="-30" dirty="0"/>
              <a:t> </a:t>
            </a:r>
            <a:r>
              <a:rPr sz="3800" spc="95" dirty="0"/>
              <a:t>преподавателей</a:t>
            </a:r>
            <a:endParaRPr sz="3800"/>
          </a:p>
        </p:txBody>
      </p:sp>
      <p:sp>
        <p:nvSpPr>
          <p:cNvPr id="7" name="object 7"/>
          <p:cNvSpPr txBox="1"/>
          <p:nvPr/>
        </p:nvSpPr>
        <p:spPr>
          <a:xfrm>
            <a:off x="621559" y="7629900"/>
            <a:ext cx="4535805" cy="175513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ts val="4555"/>
              </a:lnSpc>
              <a:spcBef>
                <a:spcPts val="105"/>
              </a:spcBef>
            </a:pPr>
            <a:r>
              <a:rPr sz="3850" b="1" spc="105" dirty="0">
                <a:solidFill>
                  <a:srgbClr val="609DBC"/>
                </a:solidFill>
                <a:latin typeface="Tahoma"/>
                <a:cs typeface="Tahoma"/>
              </a:rPr>
              <a:t>80</a:t>
            </a:r>
            <a:r>
              <a:rPr sz="3850" b="1" spc="-35" dirty="0">
                <a:solidFill>
                  <a:srgbClr val="609DBC"/>
                </a:solidFill>
                <a:latin typeface="Tahoma"/>
                <a:cs typeface="Tahoma"/>
              </a:rPr>
              <a:t> </a:t>
            </a:r>
            <a:r>
              <a:rPr sz="3850" b="1" spc="155" dirty="0">
                <a:solidFill>
                  <a:srgbClr val="FFFFFF"/>
                </a:solidFill>
                <a:latin typeface="Tahoma"/>
                <a:cs typeface="Tahoma"/>
              </a:rPr>
              <a:t>мероприятий</a:t>
            </a:r>
            <a:endParaRPr sz="3850">
              <a:latin typeface="Tahoma"/>
              <a:cs typeface="Tahoma"/>
            </a:endParaRPr>
          </a:p>
          <a:p>
            <a:pPr marL="12700">
              <a:lnSpc>
                <a:spcPts val="4495"/>
              </a:lnSpc>
            </a:pPr>
            <a:r>
              <a:rPr sz="3850" b="1" dirty="0">
                <a:solidFill>
                  <a:srgbClr val="6189B4"/>
                </a:solidFill>
                <a:latin typeface="Tahoma"/>
                <a:cs typeface="Tahoma"/>
              </a:rPr>
              <a:t>24</a:t>
            </a:r>
            <a:r>
              <a:rPr sz="3850" b="1" spc="-40" dirty="0">
                <a:solidFill>
                  <a:srgbClr val="6189B4"/>
                </a:solidFill>
                <a:latin typeface="Tahoma"/>
                <a:cs typeface="Tahoma"/>
              </a:rPr>
              <a:t> </a:t>
            </a:r>
            <a:r>
              <a:rPr sz="3850" b="1" spc="110" dirty="0">
                <a:solidFill>
                  <a:srgbClr val="FFFFFF"/>
                </a:solidFill>
                <a:latin typeface="Tahoma"/>
                <a:cs typeface="Tahoma"/>
              </a:rPr>
              <a:t>вида</a:t>
            </a:r>
            <a:r>
              <a:rPr sz="3850" b="1" spc="-3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3850" b="1" spc="125" dirty="0">
                <a:solidFill>
                  <a:srgbClr val="FFFFFF"/>
                </a:solidFill>
                <a:latin typeface="Tahoma"/>
                <a:cs typeface="Tahoma"/>
              </a:rPr>
              <a:t>спорта</a:t>
            </a:r>
            <a:endParaRPr sz="3850">
              <a:latin typeface="Tahoma"/>
              <a:cs typeface="Tahoma"/>
            </a:endParaRPr>
          </a:p>
          <a:p>
            <a:pPr marL="12700">
              <a:lnSpc>
                <a:spcPts val="4555"/>
              </a:lnSpc>
            </a:pPr>
            <a:r>
              <a:rPr sz="3850" b="1" spc="55" dirty="0">
                <a:solidFill>
                  <a:srgbClr val="6EA3CA"/>
                </a:solidFill>
                <a:latin typeface="Tahoma"/>
                <a:cs typeface="Tahoma"/>
              </a:rPr>
              <a:t>2000</a:t>
            </a:r>
            <a:r>
              <a:rPr sz="3850" b="1" spc="-30" dirty="0">
                <a:solidFill>
                  <a:srgbClr val="6EA3CA"/>
                </a:solidFill>
                <a:latin typeface="Tahoma"/>
                <a:cs typeface="Tahoma"/>
              </a:rPr>
              <a:t> </a:t>
            </a:r>
            <a:r>
              <a:rPr sz="3850" b="1" spc="105" dirty="0">
                <a:solidFill>
                  <a:srgbClr val="FFFFFF"/>
                </a:solidFill>
                <a:latin typeface="Tahoma"/>
                <a:cs typeface="Tahoma"/>
              </a:rPr>
              <a:t>участников</a:t>
            </a:r>
            <a:endParaRPr sz="3850">
              <a:latin typeface="Tahoma"/>
              <a:cs typeface="Tahoma"/>
            </a:endParaRPr>
          </a:p>
        </p:txBody>
      </p:sp>
      <p:pic>
        <p:nvPicPr>
          <p:cNvPr id="8" name="object 8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1265364" y="3008056"/>
            <a:ext cx="4447531" cy="4444999"/>
          </a:xfrm>
          <a:prstGeom prst="rect">
            <a:avLst/>
          </a:prstGeom>
        </p:spPr>
      </p:pic>
      <p:grpSp>
        <p:nvGrpSpPr>
          <p:cNvPr id="9" name="object 9"/>
          <p:cNvGrpSpPr/>
          <p:nvPr/>
        </p:nvGrpSpPr>
        <p:grpSpPr>
          <a:xfrm>
            <a:off x="5999515" y="1718505"/>
            <a:ext cx="6846570" cy="8568690"/>
            <a:chOff x="5999515" y="1718505"/>
            <a:chExt cx="6846570" cy="8568690"/>
          </a:xfrm>
        </p:grpSpPr>
        <p:pic>
          <p:nvPicPr>
            <p:cNvPr id="10" name="object 10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5999515" y="5044098"/>
              <a:ext cx="4834083" cy="4825999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7064475" y="8708387"/>
              <a:ext cx="2807545" cy="1578612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9143999" y="1718505"/>
              <a:ext cx="3701531" cy="3695699"/>
            </a:xfrm>
            <a:prstGeom prst="rect">
              <a:avLst/>
            </a:prstGeom>
          </p:spPr>
        </p:pic>
      </p:grpSp>
      <p:pic>
        <p:nvPicPr>
          <p:cNvPr id="13" name="object 13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13181584" y="117992"/>
            <a:ext cx="5106414" cy="5473699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43180" rIns="0" bIns="0" rtlCol="0">
            <a:spAutoFit/>
          </a:bodyPr>
          <a:lstStyle/>
          <a:p>
            <a:pPr marL="243204" marR="5080">
              <a:lnSpc>
                <a:spcPts val="4870"/>
              </a:lnSpc>
              <a:spcBef>
                <a:spcPts val="340"/>
              </a:spcBef>
            </a:pPr>
            <a:r>
              <a:rPr sz="4150" spc="155" dirty="0">
                <a:solidFill>
                  <a:srgbClr val="4D1253"/>
                </a:solidFill>
              </a:rPr>
              <a:t>Организация</a:t>
            </a:r>
            <a:r>
              <a:rPr sz="4150" spc="-25" dirty="0">
                <a:solidFill>
                  <a:srgbClr val="4D1253"/>
                </a:solidFill>
              </a:rPr>
              <a:t> </a:t>
            </a:r>
            <a:r>
              <a:rPr sz="4150" spc="240" dirty="0">
                <a:solidFill>
                  <a:srgbClr val="4D1253"/>
                </a:solidFill>
              </a:rPr>
              <a:t>и</a:t>
            </a:r>
            <a:r>
              <a:rPr sz="4150" spc="-25" dirty="0">
                <a:solidFill>
                  <a:srgbClr val="4D1253"/>
                </a:solidFill>
              </a:rPr>
              <a:t> </a:t>
            </a:r>
            <a:r>
              <a:rPr sz="4150" spc="175" dirty="0">
                <a:solidFill>
                  <a:srgbClr val="4D1253"/>
                </a:solidFill>
              </a:rPr>
              <a:t>проведение </a:t>
            </a:r>
            <a:r>
              <a:rPr sz="4150" spc="145" dirty="0">
                <a:solidFill>
                  <a:srgbClr val="4D1253"/>
                </a:solidFill>
              </a:rPr>
              <a:t>Фестиваля</a:t>
            </a:r>
            <a:r>
              <a:rPr sz="4150" spc="-30" dirty="0">
                <a:solidFill>
                  <a:srgbClr val="4D1253"/>
                </a:solidFill>
              </a:rPr>
              <a:t> </a:t>
            </a:r>
            <a:r>
              <a:rPr sz="4150" spc="135" dirty="0">
                <a:solidFill>
                  <a:srgbClr val="4D1253"/>
                </a:solidFill>
              </a:rPr>
              <a:t>болельщиков</a:t>
            </a:r>
            <a:r>
              <a:rPr sz="4150" spc="-30" dirty="0">
                <a:solidFill>
                  <a:srgbClr val="4D1253"/>
                </a:solidFill>
              </a:rPr>
              <a:t> </a:t>
            </a:r>
            <a:r>
              <a:rPr sz="4150" dirty="0">
                <a:solidFill>
                  <a:srgbClr val="4D1253"/>
                </a:solidFill>
              </a:rPr>
              <a:t>«Fan</a:t>
            </a:r>
            <a:r>
              <a:rPr sz="4150" spc="-30" dirty="0">
                <a:solidFill>
                  <a:srgbClr val="4D1253"/>
                </a:solidFill>
              </a:rPr>
              <a:t> </a:t>
            </a:r>
            <a:r>
              <a:rPr sz="4150" spc="-10" dirty="0">
                <a:solidFill>
                  <a:srgbClr val="4D1253"/>
                </a:solidFill>
              </a:rPr>
              <a:t>Fest»</a:t>
            </a:r>
            <a:endParaRPr sz="4150"/>
          </a:p>
        </p:txBody>
      </p:sp>
      <p:grpSp>
        <p:nvGrpSpPr>
          <p:cNvPr id="3" name="object 3"/>
          <p:cNvGrpSpPr/>
          <p:nvPr/>
        </p:nvGrpSpPr>
        <p:grpSpPr>
          <a:xfrm>
            <a:off x="0" y="1477828"/>
            <a:ext cx="11983085" cy="8809355"/>
            <a:chOff x="0" y="1477828"/>
            <a:chExt cx="11983085" cy="8809355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97369" y="2109051"/>
              <a:ext cx="4447531" cy="4444999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776180" y="2026633"/>
              <a:ext cx="6206736" cy="6197599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117356" y="6965661"/>
              <a:ext cx="4447530" cy="3321337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875085" y="1477828"/>
              <a:ext cx="2538795" cy="2539483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0" y="6352092"/>
              <a:ext cx="1649762" cy="2539483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3700216" cy="1559425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0" y="3876390"/>
            <a:ext cx="4816554" cy="6410609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0427707" y="0"/>
            <a:ext cx="7860291" cy="4767739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2212476" y="5779813"/>
            <a:ext cx="5877646" cy="4507186"/>
          </a:xfrm>
          <a:prstGeom prst="rect">
            <a:avLst/>
          </a:prstGeom>
        </p:spPr>
      </p:pic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448510" rIns="0" bIns="0" rtlCol="0">
            <a:spAutoFit/>
          </a:bodyPr>
          <a:lstStyle/>
          <a:p>
            <a:pPr marL="786765" marR="5080">
              <a:lnSpc>
                <a:spcPts val="4430"/>
              </a:lnSpc>
              <a:spcBef>
                <a:spcPts val="315"/>
              </a:spcBef>
            </a:pPr>
            <a:r>
              <a:rPr sz="3800" spc="140" dirty="0"/>
              <a:t>Создание</a:t>
            </a:r>
            <a:r>
              <a:rPr sz="3800" spc="-35" dirty="0"/>
              <a:t> </a:t>
            </a:r>
            <a:r>
              <a:rPr sz="3800" spc="135" dirty="0"/>
              <a:t>студенческой </a:t>
            </a:r>
            <a:r>
              <a:rPr sz="3800" spc="150" dirty="0"/>
              <a:t>киберспортивной</a:t>
            </a:r>
            <a:r>
              <a:rPr sz="3800" spc="5" dirty="0"/>
              <a:t> </a:t>
            </a:r>
            <a:r>
              <a:rPr sz="3800" spc="90" dirty="0"/>
              <a:t>лиги </a:t>
            </a:r>
            <a:r>
              <a:rPr sz="3800" spc="120" dirty="0"/>
              <a:t>Волгоградской</a:t>
            </a:r>
            <a:r>
              <a:rPr sz="3800" spc="10" dirty="0"/>
              <a:t> </a:t>
            </a:r>
            <a:r>
              <a:rPr sz="3800" spc="95" dirty="0"/>
              <a:t>области</a:t>
            </a:r>
            <a:endParaRPr sz="3800"/>
          </a:p>
        </p:txBody>
      </p:sp>
      <p:pic>
        <p:nvPicPr>
          <p:cNvPr id="7" name="object 7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1177803" y="7720221"/>
            <a:ext cx="95250" cy="95249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1177803" y="8806070"/>
            <a:ext cx="95250" cy="95249"/>
          </a:xfrm>
          <a:prstGeom prst="rect">
            <a:avLst/>
          </a:prstGeom>
        </p:spPr>
      </p:pic>
      <p:sp>
        <p:nvSpPr>
          <p:cNvPr id="9" name="object 9"/>
          <p:cNvSpPr txBox="1"/>
          <p:nvPr/>
        </p:nvSpPr>
        <p:spPr>
          <a:xfrm>
            <a:off x="1425254" y="7540452"/>
            <a:ext cx="4981575" cy="1845310"/>
          </a:xfrm>
          <a:prstGeom prst="rect">
            <a:avLst/>
          </a:prstGeom>
        </p:spPr>
        <p:txBody>
          <a:bodyPr vert="horz" wrap="square" lIns="0" tIns="33020" rIns="0" bIns="0" rtlCol="0">
            <a:spAutoFit/>
          </a:bodyPr>
          <a:lstStyle/>
          <a:p>
            <a:pPr marL="12700" marR="646430">
              <a:lnSpc>
                <a:spcPts val="2850"/>
              </a:lnSpc>
              <a:spcBef>
                <a:spcPts val="260"/>
              </a:spcBef>
            </a:pPr>
            <a:r>
              <a:rPr sz="2450" b="1" spc="70" dirty="0">
                <a:solidFill>
                  <a:srgbClr val="FFFFFF"/>
                </a:solidFill>
                <a:latin typeface="Tahoma"/>
                <a:cs typeface="Tahoma"/>
              </a:rPr>
              <a:t>Региональный</a:t>
            </a:r>
            <a:r>
              <a:rPr sz="2450" b="1" spc="-2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450" b="1" spc="100" dirty="0">
                <a:solidFill>
                  <a:srgbClr val="FFFFFF"/>
                </a:solidFill>
                <a:latin typeface="Tahoma"/>
                <a:cs typeface="Tahoma"/>
              </a:rPr>
              <a:t>турнир</a:t>
            </a:r>
            <a:r>
              <a:rPr sz="2450" b="1" spc="-2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450" b="1" spc="50" dirty="0">
                <a:solidFill>
                  <a:srgbClr val="FFFFFF"/>
                </a:solidFill>
                <a:latin typeface="Tahoma"/>
                <a:cs typeface="Tahoma"/>
              </a:rPr>
              <a:t>по </a:t>
            </a:r>
            <a:r>
              <a:rPr sz="2450" b="1" spc="90" dirty="0">
                <a:solidFill>
                  <a:srgbClr val="FFFFFF"/>
                </a:solidFill>
                <a:latin typeface="Tahoma"/>
                <a:cs typeface="Tahoma"/>
              </a:rPr>
              <a:t>киберспорту</a:t>
            </a:r>
            <a:endParaRPr sz="2450">
              <a:latin typeface="Tahoma"/>
              <a:cs typeface="Tahoma"/>
            </a:endParaRPr>
          </a:p>
          <a:p>
            <a:pPr marL="12700" marR="5080">
              <a:lnSpc>
                <a:spcPts val="2850"/>
              </a:lnSpc>
              <a:spcBef>
                <a:spcPts val="2850"/>
              </a:spcBef>
            </a:pPr>
            <a:r>
              <a:rPr sz="2450" b="1" spc="55" dirty="0">
                <a:solidFill>
                  <a:srgbClr val="FFFFFF"/>
                </a:solidFill>
                <a:latin typeface="Tahoma"/>
                <a:cs typeface="Tahoma"/>
              </a:rPr>
              <a:t>Образовательная</a:t>
            </a:r>
            <a:r>
              <a:rPr sz="2450" b="1" spc="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450" b="1" spc="65" dirty="0">
                <a:solidFill>
                  <a:srgbClr val="FFFFFF"/>
                </a:solidFill>
                <a:latin typeface="Tahoma"/>
                <a:cs typeface="Tahoma"/>
              </a:rPr>
              <a:t>программа </a:t>
            </a:r>
            <a:r>
              <a:rPr sz="2450" b="1" spc="50" dirty="0">
                <a:solidFill>
                  <a:srgbClr val="FFFFFF"/>
                </a:solidFill>
                <a:latin typeface="Tahoma"/>
                <a:cs typeface="Tahoma"/>
              </a:rPr>
              <a:t>для</a:t>
            </a:r>
            <a:r>
              <a:rPr sz="2450" b="1" spc="-2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450" b="1" spc="85" dirty="0">
                <a:solidFill>
                  <a:srgbClr val="FFFFFF"/>
                </a:solidFill>
                <a:latin typeface="Tahoma"/>
                <a:cs typeface="Tahoma"/>
              </a:rPr>
              <a:t>киберспортсменов</a:t>
            </a:r>
            <a:endParaRPr sz="2450">
              <a:latin typeface="Tahoma"/>
              <a:cs typeface="Tahoma"/>
            </a:endParaRPr>
          </a:p>
        </p:txBody>
      </p:sp>
      <p:pic>
        <p:nvPicPr>
          <p:cNvPr id="10" name="object 10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1269185" y="2858787"/>
            <a:ext cx="4542197" cy="4533899"/>
          </a:xfrm>
          <a:prstGeom prst="rect">
            <a:avLst/>
          </a:prstGeom>
        </p:spPr>
      </p:pic>
      <p:grpSp>
        <p:nvGrpSpPr>
          <p:cNvPr id="11" name="object 11"/>
          <p:cNvGrpSpPr/>
          <p:nvPr/>
        </p:nvGrpSpPr>
        <p:grpSpPr>
          <a:xfrm>
            <a:off x="6285820" y="0"/>
            <a:ext cx="10804525" cy="10287000"/>
            <a:chOff x="6285820" y="0"/>
            <a:chExt cx="10804525" cy="10287000"/>
          </a:xfrm>
        </p:grpSpPr>
        <p:pic>
          <p:nvPicPr>
            <p:cNvPr id="12" name="object 12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6285820" y="4115959"/>
              <a:ext cx="4834083" cy="4825999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7064475" y="8708387"/>
              <a:ext cx="2807545" cy="1578612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0124523" y="0"/>
              <a:ext cx="6965502" cy="5623247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4379804" cy="2897087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211639" y="0"/>
            <a:ext cx="8996454" cy="5141228"/>
          </a:xfrm>
          <a:prstGeom prst="rect">
            <a:avLst/>
          </a:prstGeom>
        </p:spPr>
      </p:pic>
      <p:sp>
        <p:nvSpPr>
          <p:cNvPr id="4" name="object 4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34925" rIns="0" bIns="0" rtlCol="0">
            <a:spAutoFit/>
          </a:bodyPr>
          <a:lstStyle/>
          <a:p>
            <a:pPr marL="12700" marR="5080">
              <a:lnSpc>
                <a:spcPts val="3379"/>
              </a:lnSpc>
              <a:spcBef>
                <a:spcPts val="275"/>
              </a:spcBef>
            </a:pPr>
            <a:r>
              <a:rPr spc="65" dirty="0"/>
              <a:t>На</a:t>
            </a:r>
            <a:r>
              <a:rPr dirty="0"/>
              <a:t> </a:t>
            </a:r>
            <a:r>
              <a:rPr spc="60" dirty="0"/>
              <a:t>текущую</a:t>
            </a:r>
            <a:r>
              <a:rPr dirty="0"/>
              <a:t> дату,</a:t>
            </a:r>
            <a:r>
              <a:rPr spc="5" dirty="0"/>
              <a:t> </a:t>
            </a:r>
            <a:r>
              <a:rPr spc="55" dirty="0"/>
              <a:t>на</a:t>
            </a:r>
            <a:r>
              <a:rPr dirty="0"/>
              <a:t> </a:t>
            </a:r>
            <a:r>
              <a:rPr spc="75" dirty="0"/>
              <a:t>реализацию</a:t>
            </a:r>
            <a:r>
              <a:rPr dirty="0"/>
              <a:t> </a:t>
            </a:r>
            <a:r>
              <a:rPr spc="110" dirty="0"/>
              <a:t>мероприятий </a:t>
            </a:r>
            <a:r>
              <a:rPr spc="105" dirty="0"/>
              <a:t>Программы</a:t>
            </a:r>
            <a:r>
              <a:rPr spc="-35" dirty="0"/>
              <a:t> </a:t>
            </a:r>
            <a:r>
              <a:rPr spc="70" dirty="0"/>
              <a:t>затрачено</a:t>
            </a:r>
            <a:r>
              <a:rPr spc="-35" dirty="0"/>
              <a:t> </a:t>
            </a:r>
            <a:r>
              <a:rPr spc="90" dirty="0"/>
              <a:t>более</a:t>
            </a:r>
            <a:r>
              <a:rPr spc="-25" dirty="0"/>
              <a:t> </a:t>
            </a:r>
            <a:r>
              <a:rPr dirty="0">
                <a:solidFill>
                  <a:srgbClr val="6189B4"/>
                </a:solidFill>
              </a:rPr>
              <a:t>2</a:t>
            </a:r>
            <a:r>
              <a:rPr spc="-35" dirty="0">
                <a:solidFill>
                  <a:srgbClr val="6189B4"/>
                </a:solidFill>
              </a:rPr>
              <a:t> </a:t>
            </a:r>
            <a:r>
              <a:rPr dirty="0">
                <a:solidFill>
                  <a:srgbClr val="6189B4"/>
                </a:solidFill>
              </a:rPr>
              <a:t>780</a:t>
            </a:r>
            <a:r>
              <a:rPr spc="-30" dirty="0">
                <a:solidFill>
                  <a:srgbClr val="6189B4"/>
                </a:solidFill>
              </a:rPr>
              <a:t> </a:t>
            </a:r>
            <a:r>
              <a:rPr spc="110" dirty="0">
                <a:solidFill>
                  <a:srgbClr val="6189B4"/>
                </a:solidFill>
              </a:rPr>
              <a:t>000</a:t>
            </a:r>
            <a:r>
              <a:rPr spc="-30" dirty="0">
                <a:solidFill>
                  <a:srgbClr val="6189B4"/>
                </a:solidFill>
              </a:rPr>
              <a:t> </a:t>
            </a:r>
            <a:r>
              <a:rPr spc="65" dirty="0"/>
              <a:t>рублей, </a:t>
            </a:r>
            <a:r>
              <a:rPr spc="70" dirty="0"/>
              <a:t>получены</a:t>
            </a:r>
            <a:r>
              <a:rPr spc="-20" dirty="0"/>
              <a:t> </a:t>
            </a:r>
            <a:r>
              <a:rPr spc="105" dirty="0"/>
              <a:t>призы</a:t>
            </a:r>
            <a:r>
              <a:rPr spc="-20" dirty="0"/>
              <a:t> </a:t>
            </a:r>
            <a:r>
              <a:rPr spc="150" dirty="0"/>
              <a:t>и</a:t>
            </a:r>
            <a:r>
              <a:rPr spc="-20" dirty="0"/>
              <a:t> </a:t>
            </a:r>
            <a:r>
              <a:rPr spc="110" dirty="0"/>
              <a:t>подарки</a:t>
            </a:r>
            <a:r>
              <a:rPr spc="-15" dirty="0"/>
              <a:t> </a:t>
            </a:r>
            <a:r>
              <a:rPr spc="55" dirty="0"/>
              <a:t>от</a:t>
            </a:r>
            <a:r>
              <a:rPr spc="-20" dirty="0"/>
              <a:t> </a:t>
            </a:r>
            <a:r>
              <a:rPr spc="95" dirty="0"/>
              <a:t>Партнеров</a:t>
            </a:r>
            <a:r>
              <a:rPr spc="-20" dirty="0"/>
              <a:t> </a:t>
            </a:r>
            <a:r>
              <a:rPr spc="100" dirty="0"/>
              <a:t>и </a:t>
            </a:r>
            <a:r>
              <a:rPr spc="114" dirty="0"/>
              <a:t>спонсоров</a:t>
            </a:r>
            <a:r>
              <a:rPr spc="100" dirty="0"/>
              <a:t> </a:t>
            </a:r>
            <a:r>
              <a:rPr dirty="0"/>
              <a:t>(сертификаты,</a:t>
            </a:r>
            <a:r>
              <a:rPr spc="110" dirty="0"/>
              <a:t> </a:t>
            </a:r>
            <a:r>
              <a:rPr spc="65" dirty="0"/>
              <a:t>абонементы,</a:t>
            </a:r>
            <a:r>
              <a:rPr spc="110" dirty="0"/>
              <a:t> </a:t>
            </a:r>
            <a:r>
              <a:rPr spc="65" dirty="0"/>
              <a:t>продукция) </a:t>
            </a:r>
            <a:r>
              <a:rPr spc="90" dirty="0"/>
              <a:t>более</a:t>
            </a:r>
            <a:r>
              <a:rPr spc="-65" dirty="0"/>
              <a:t> </a:t>
            </a:r>
            <a:r>
              <a:rPr spc="100" dirty="0"/>
              <a:t>чем</a:t>
            </a:r>
            <a:r>
              <a:rPr spc="-65" dirty="0"/>
              <a:t> </a:t>
            </a:r>
            <a:r>
              <a:rPr spc="55" dirty="0"/>
              <a:t>на</a:t>
            </a:r>
            <a:r>
              <a:rPr spc="-60" dirty="0"/>
              <a:t> </a:t>
            </a:r>
            <a:r>
              <a:rPr dirty="0">
                <a:solidFill>
                  <a:srgbClr val="609DBC"/>
                </a:solidFill>
              </a:rPr>
              <a:t>250</a:t>
            </a:r>
            <a:r>
              <a:rPr spc="-65" dirty="0">
                <a:solidFill>
                  <a:srgbClr val="609DBC"/>
                </a:solidFill>
              </a:rPr>
              <a:t> </a:t>
            </a:r>
            <a:r>
              <a:rPr spc="110" dirty="0">
                <a:solidFill>
                  <a:srgbClr val="609DBC"/>
                </a:solidFill>
              </a:rPr>
              <a:t>000</a:t>
            </a:r>
            <a:r>
              <a:rPr spc="-60" dirty="0">
                <a:solidFill>
                  <a:srgbClr val="609DBC"/>
                </a:solidFill>
              </a:rPr>
              <a:t> </a:t>
            </a:r>
            <a:r>
              <a:rPr spc="65" dirty="0"/>
              <a:t>рублей.</a:t>
            </a:r>
          </a:p>
        </p:txBody>
      </p:sp>
      <p:grpSp>
        <p:nvGrpSpPr>
          <p:cNvPr id="5" name="object 5"/>
          <p:cNvGrpSpPr/>
          <p:nvPr/>
        </p:nvGrpSpPr>
        <p:grpSpPr>
          <a:xfrm>
            <a:off x="6519315" y="0"/>
            <a:ext cx="11582400" cy="10287000"/>
            <a:chOff x="6519315" y="0"/>
            <a:chExt cx="11582400" cy="10287000"/>
          </a:xfrm>
        </p:grpSpPr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0641717" y="7774353"/>
              <a:ext cx="3058848" cy="2512646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1136109" y="1317449"/>
              <a:ext cx="6965500" cy="6959599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933520" y="6371170"/>
              <a:ext cx="3833641" cy="3822699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6519315" y="0"/>
              <a:ext cx="3833641" cy="3707420"/>
            </a:xfrm>
            <a:prstGeom prst="rect">
              <a:avLst/>
            </a:prstGeom>
          </p:spPr>
        </p:pic>
      </p:grpSp>
      <p:pic>
        <p:nvPicPr>
          <p:cNvPr id="10" name="object 10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0" y="6360226"/>
            <a:ext cx="1629582" cy="2950040"/>
          </a:xfrm>
          <a:prstGeom prst="rect">
            <a:avLst/>
          </a:prstGeom>
        </p:spPr>
      </p:pic>
      <p:sp>
        <p:nvSpPr>
          <p:cNvPr id="11" name="object 11"/>
          <p:cNvSpPr txBox="1">
            <a:spLocks noGrp="1"/>
          </p:cNvSpPr>
          <p:nvPr>
            <p:ph type="title"/>
          </p:nvPr>
        </p:nvSpPr>
        <p:spPr>
          <a:xfrm>
            <a:off x="604029" y="2392611"/>
            <a:ext cx="5192395" cy="1302385"/>
          </a:xfrm>
          <a:prstGeom prst="rect">
            <a:avLst/>
          </a:prstGeom>
        </p:spPr>
        <p:txBody>
          <a:bodyPr vert="horz" wrap="square" lIns="0" tIns="44450" rIns="0" bIns="0" rtlCol="0">
            <a:spAutoFit/>
          </a:bodyPr>
          <a:lstStyle/>
          <a:p>
            <a:pPr marL="12700" marR="5080">
              <a:lnSpc>
                <a:spcPts val="4950"/>
              </a:lnSpc>
              <a:spcBef>
                <a:spcPts val="350"/>
              </a:spcBef>
            </a:pPr>
            <a:r>
              <a:rPr sz="4250" spc="155" dirty="0">
                <a:solidFill>
                  <a:srgbClr val="58126F"/>
                </a:solidFill>
              </a:rPr>
              <a:t>Финансирование </a:t>
            </a:r>
            <a:r>
              <a:rPr sz="4250" spc="114" dirty="0">
                <a:solidFill>
                  <a:srgbClr val="58126F"/>
                </a:solidFill>
              </a:rPr>
              <a:t>проекта</a:t>
            </a:r>
            <a:endParaRPr sz="4250"/>
          </a:p>
        </p:txBody>
      </p:sp>
      <p:pic>
        <p:nvPicPr>
          <p:cNvPr id="12" name="object 12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2256046" y="6585060"/>
            <a:ext cx="3383978" cy="3383978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422732" cy="1874977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0" y="5793611"/>
            <a:ext cx="5936766" cy="4493387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0427707" y="0"/>
            <a:ext cx="7860291" cy="4767739"/>
          </a:xfrm>
          <a:prstGeom prst="rect">
            <a:avLst/>
          </a:prstGeom>
        </p:spPr>
      </p:pic>
      <p:grpSp>
        <p:nvGrpSpPr>
          <p:cNvPr id="5" name="object 5"/>
          <p:cNvGrpSpPr/>
          <p:nvPr/>
        </p:nvGrpSpPr>
        <p:grpSpPr>
          <a:xfrm>
            <a:off x="5286623" y="3084695"/>
            <a:ext cx="5727700" cy="7202805"/>
            <a:chOff x="5286623" y="3084695"/>
            <a:chExt cx="5727700" cy="7202805"/>
          </a:xfrm>
        </p:grpSpPr>
        <p:pic>
          <p:nvPicPr>
            <p:cNvPr id="6" name="object 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7064475" y="8708387"/>
              <a:ext cx="2807545" cy="1578612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5286623" y="3084695"/>
              <a:ext cx="5727247" cy="5931764"/>
            </a:xfrm>
            <a:prstGeom prst="rect">
              <a:avLst/>
            </a:prstGeom>
          </p:spPr>
        </p:pic>
      </p:grpSp>
      <p:sp>
        <p:nvSpPr>
          <p:cNvPr id="8" name="object 8"/>
          <p:cNvSpPr txBox="1"/>
          <p:nvPr/>
        </p:nvSpPr>
        <p:spPr>
          <a:xfrm>
            <a:off x="11517452" y="7307166"/>
            <a:ext cx="6222365" cy="217678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ts val="4260"/>
              </a:lnSpc>
              <a:spcBef>
                <a:spcPts val="110"/>
              </a:spcBef>
            </a:pPr>
            <a:r>
              <a:rPr sz="3600" b="1" spc="135" dirty="0">
                <a:solidFill>
                  <a:srgbClr val="FFFFFF"/>
                </a:solidFill>
                <a:latin typeface="Tahoma"/>
                <a:cs typeface="Tahoma"/>
              </a:rPr>
              <a:t>Более</a:t>
            </a:r>
            <a:r>
              <a:rPr sz="3600" b="1" spc="-3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3600" b="1" spc="-220" dirty="0">
                <a:solidFill>
                  <a:srgbClr val="609DBC"/>
                </a:solidFill>
                <a:latin typeface="Tahoma"/>
                <a:cs typeface="Tahoma"/>
              </a:rPr>
              <a:t>180</a:t>
            </a:r>
            <a:r>
              <a:rPr sz="3600" b="1" spc="-30" dirty="0">
                <a:solidFill>
                  <a:srgbClr val="609DBC"/>
                </a:solidFill>
                <a:latin typeface="Tahoma"/>
                <a:cs typeface="Tahoma"/>
              </a:rPr>
              <a:t> </a:t>
            </a:r>
            <a:r>
              <a:rPr sz="3600" b="1" spc="125" dirty="0">
                <a:solidFill>
                  <a:srgbClr val="FFFFFF"/>
                </a:solidFill>
                <a:latin typeface="Tahoma"/>
                <a:cs typeface="Tahoma"/>
              </a:rPr>
              <a:t>публикаций</a:t>
            </a:r>
            <a:endParaRPr sz="3600">
              <a:latin typeface="Tahoma"/>
              <a:cs typeface="Tahoma"/>
            </a:endParaRPr>
          </a:p>
          <a:p>
            <a:pPr marL="12700">
              <a:lnSpc>
                <a:spcPts val="4200"/>
              </a:lnSpc>
            </a:pPr>
            <a:r>
              <a:rPr sz="3600" b="1" spc="135" dirty="0">
                <a:solidFill>
                  <a:srgbClr val="FFFFFF"/>
                </a:solidFill>
                <a:latin typeface="Tahoma"/>
                <a:cs typeface="Tahoma"/>
              </a:rPr>
              <a:t>Более</a:t>
            </a:r>
            <a:r>
              <a:rPr sz="3600" b="1" spc="-9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3600" b="1" dirty="0">
                <a:solidFill>
                  <a:srgbClr val="609DBC"/>
                </a:solidFill>
                <a:latin typeface="Tahoma"/>
                <a:cs typeface="Tahoma"/>
              </a:rPr>
              <a:t>2</a:t>
            </a:r>
            <a:r>
              <a:rPr sz="3600" b="1" spc="-90" dirty="0">
                <a:solidFill>
                  <a:srgbClr val="609DBC"/>
                </a:solidFill>
                <a:latin typeface="Tahoma"/>
                <a:cs typeface="Tahoma"/>
              </a:rPr>
              <a:t> </a:t>
            </a:r>
            <a:r>
              <a:rPr sz="3600" b="1" spc="50" dirty="0">
                <a:solidFill>
                  <a:srgbClr val="609DBC"/>
                </a:solidFill>
                <a:latin typeface="Tahoma"/>
                <a:cs typeface="Tahoma"/>
              </a:rPr>
              <a:t>500</a:t>
            </a:r>
            <a:r>
              <a:rPr sz="3600" b="1" spc="-85" dirty="0">
                <a:solidFill>
                  <a:srgbClr val="609DBC"/>
                </a:solidFill>
                <a:latin typeface="Tahoma"/>
                <a:cs typeface="Tahoma"/>
              </a:rPr>
              <a:t> </a:t>
            </a:r>
            <a:r>
              <a:rPr sz="3600" b="1" spc="55" dirty="0">
                <a:solidFill>
                  <a:srgbClr val="FFFFFF"/>
                </a:solidFill>
                <a:latin typeface="Tahoma"/>
                <a:cs typeface="Tahoma"/>
              </a:rPr>
              <a:t>фотографий</a:t>
            </a:r>
            <a:endParaRPr sz="3600">
              <a:latin typeface="Tahoma"/>
              <a:cs typeface="Tahoma"/>
            </a:endParaRPr>
          </a:p>
          <a:p>
            <a:pPr marL="12700" marR="168910">
              <a:lnSpc>
                <a:spcPts val="4200"/>
              </a:lnSpc>
              <a:spcBef>
                <a:spcPts val="165"/>
              </a:spcBef>
            </a:pPr>
            <a:r>
              <a:rPr sz="3600" b="1" spc="135" dirty="0">
                <a:solidFill>
                  <a:srgbClr val="FFFFFF"/>
                </a:solidFill>
                <a:latin typeface="Tahoma"/>
                <a:cs typeface="Tahoma"/>
              </a:rPr>
              <a:t>Более</a:t>
            </a:r>
            <a:r>
              <a:rPr sz="3600" b="1" spc="-4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3600" b="1" dirty="0">
                <a:solidFill>
                  <a:srgbClr val="609DBC"/>
                </a:solidFill>
                <a:latin typeface="Tahoma"/>
                <a:cs typeface="Tahoma"/>
              </a:rPr>
              <a:t>20</a:t>
            </a:r>
            <a:r>
              <a:rPr sz="3600" b="1" spc="-35" dirty="0">
                <a:solidFill>
                  <a:srgbClr val="609DBC"/>
                </a:solidFill>
                <a:latin typeface="Tahoma"/>
                <a:cs typeface="Tahoma"/>
              </a:rPr>
              <a:t> </a:t>
            </a:r>
            <a:r>
              <a:rPr sz="3600" b="1" spc="120" dirty="0">
                <a:solidFill>
                  <a:srgbClr val="FFFFFF"/>
                </a:solidFill>
                <a:latin typeface="Tahoma"/>
                <a:cs typeface="Tahoma"/>
              </a:rPr>
              <a:t>видеороликов </a:t>
            </a:r>
            <a:r>
              <a:rPr sz="3600" b="1" spc="135" dirty="0">
                <a:solidFill>
                  <a:srgbClr val="FFFFFF"/>
                </a:solidFill>
                <a:latin typeface="Tahoma"/>
                <a:cs typeface="Tahoma"/>
              </a:rPr>
              <a:t>Более</a:t>
            </a:r>
            <a:r>
              <a:rPr sz="3600" b="1" spc="-3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3600" b="1" spc="-370" dirty="0">
                <a:solidFill>
                  <a:srgbClr val="609DBC"/>
                </a:solidFill>
                <a:latin typeface="Tahoma"/>
                <a:cs typeface="Tahoma"/>
              </a:rPr>
              <a:t>10</a:t>
            </a:r>
            <a:r>
              <a:rPr sz="3600" b="1" spc="-25" dirty="0">
                <a:solidFill>
                  <a:srgbClr val="609DBC"/>
                </a:solidFill>
                <a:latin typeface="Tahoma"/>
                <a:cs typeface="Tahoma"/>
              </a:rPr>
              <a:t> </a:t>
            </a:r>
            <a:r>
              <a:rPr sz="3600" b="1" spc="135" dirty="0">
                <a:solidFill>
                  <a:srgbClr val="FFFFFF"/>
                </a:solidFill>
                <a:latin typeface="Tahoma"/>
                <a:cs typeface="Tahoma"/>
              </a:rPr>
              <a:t>регионов</a:t>
            </a:r>
            <a:r>
              <a:rPr sz="3600" b="1" spc="-2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3600" b="1" spc="215" dirty="0">
                <a:solidFill>
                  <a:srgbClr val="FFFFFF"/>
                </a:solidFill>
                <a:latin typeface="Tahoma"/>
                <a:cs typeface="Tahoma"/>
              </a:rPr>
              <a:t>РФ</a:t>
            </a:r>
            <a:endParaRPr sz="3600">
              <a:latin typeface="Tahoma"/>
              <a:cs typeface="Tahoma"/>
            </a:endParaRPr>
          </a:p>
        </p:txBody>
      </p:sp>
      <p:sp>
        <p:nvSpPr>
          <p:cNvPr id="9" name="object 9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341746" rIns="0" bIns="0" rtlCol="0">
            <a:spAutoFit/>
          </a:bodyPr>
          <a:lstStyle/>
          <a:p>
            <a:pPr marL="12700" marR="227329">
              <a:lnSpc>
                <a:spcPts val="4530"/>
              </a:lnSpc>
              <a:spcBef>
                <a:spcPts val="350"/>
              </a:spcBef>
            </a:pPr>
            <a:r>
              <a:rPr spc="140" dirty="0"/>
              <a:t>Соревнования</a:t>
            </a:r>
            <a:r>
              <a:rPr spc="-20" dirty="0"/>
              <a:t> </a:t>
            </a:r>
            <a:r>
              <a:rPr spc="140" dirty="0"/>
              <a:t>по</a:t>
            </a:r>
            <a:r>
              <a:rPr spc="-15" dirty="0"/>
              <a:t> </a:t>
            </a:r>
            <a:r>
              <a:rPr dirty="0">
                <a:solidFill>
                  <a:srgbClr val="609DBC"/>
                </a:solidFill>
              </a:rPr>
              <a:t>24</a:t>
            </a:r>
            <a:r>
              <a:rPr spc="-15" dirty="0">
                <a:solidFill>
                  <a:srgbClr val="609DBC"/>
                </a:solidFill>
              </a:rPr>
              <a:t> </a:t>
            </a:r>
            <a:r>
              <a:rPr spc="150" dirty="0"/>
              <a:t>видам</a:t>
            </a:r>
            <a:r>
              <a:rPr spc="-20" dirty="0"/>
              <a:t> </a:t>
            </a:r>
            <a:r>
              <a:rPr spc="130" dirty="0"/>
              <a:t>спорта </a:t>
            </a:r>
            <a:r>
              <a:rPr spc="150" dirty="0"/>
              <a:t>Более</a:t>
            </a:r>
            <a:r>
              <a:rPr spc="-30" dirty="0"/>
              <a:t> </a:t>
            </a:r>
            <a:r>
              <a:rPr spc="60" dirty="0">
                <a:solidFill>
                  <a:srgbClr val="609DBC"/>
                </a:solidFill>
              </a:rPr>
              <a:t>2800</a:t>
            </a:r>
            <a:r>
              <a:rPr spc="-30" dirty="0">
                <a:solidFill>
                  <a:srgbClr val="609DBC"/>
                </a:solidFill>
              </a:rPr>
              <a:t> </a:t>
            </a:r>
            <a:r>
              <a:rPr spc="120" dirty="0"/>
              <a:t>участников</a:t>
            </a:r>
          </a:p>
          <a:p>
            <a:pPr marL="12700">
              <a:lnSpc>
                <a:spcPts val="4400"/>
              </a:lnSpc>
            </a:pPr>
            <a:r>
              <a:rPr spc="150" dirty="0"/>
              <a:t>Возраст</a:t>
            </a:r>
            <a:r>
              <a:rPr spc="-25" dirty="0"/>
              <a:t> </a:t>
            </a:r>
            <a:r>
              <a:rPr spc="80" dirty="0"/>
              <a:t>участников:</a:t>
            </a:r>
            <a:r>
              <a:rPr spc="-20" dirty="0"/>
              <a:t> </a:t>
            </a:r>
            <a:r>
              <a:rPr spc="95" dirty="0">
                <a:solidFill>
                  <a:srgbClr val="609DBC"/>
                </a:solidFill>
              </a:rPr>
              <a:t>от</a:t>
            </a:r>
            <a:r>
              <a:rPr spc="-25" dirty="0">
                <a:solidFill>
                  <a:srgbClr val="609DBC"/>
                </a:solidFill>
              </a:rPr>
              <a:t> </a:t>
            </a:r>
            <a:r>
              <a:rPr spc="-495" dirty="0">
                <a:solidFill>
                  <a:srgbClr val="609DBC"/>
                </a:solidFill>
              </a:rPr>
              <a:t>17</a:t>
            </a:r>
            <a:r>
              <a:rPr spc="-20" dirty="0">
                <a:solidFill>
                  <a:srgbClr val="609DBC"/>
                </a:solidFill>
              </a:rPr>
              <a:t> </a:t>
            </a:r>
            <a:r>
              <a:rPr spc="180" dirty="0">
                <a:solidFill>
                  <a:srgbClr val="609DBC"/>
                </a:solidFill>
              </a:rPr>
              <a:t>до</a:t>
            </a:r>
            <a:r>
              <a:rPr spc="-25" dirty="0">
                <a:solidFill>
                  <a:srgbClr val="609DBC"/>
                </a:solidFill>
              </a:rPr>
              <a:t> </a:t>
            </a:r>
            <a:r>
              <a:rPr spc="80" dirty="0">
                <a:solidFill>
                  <a:srgbClr val="609DBC"/>
                </a:solidFill>
              </a:rPr>
              <a:t>60</a:t>
            </a:r>
            <a:r>
              <a:rPr spc="-20" dirty="0">
                <a:solidFill>
                  <a:srgbClr val="609DBC"/>
                </a:solidFill>
              </a:rPr>
              <a:t> </a:t>
            </a:r>
            <a:r>
              <a:rPr spc="65" dirty="0">
                <a:solidFill>
                  <a:srgbClr val="609DBC"/>
                </a:solidFill>
              </a:rPr>
              <a:t>лет</a:t>
            </a:r>
          </a:p>
        </p:txBody>
      </p:sp>
      <p:pic>
        <p:nvPicPr>
          <p:cNvPr id="10" name="object 10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11270447" y="194756"/>
            <a:ext cx="6717802" cy="6705599"/>
          </a:xfrm>
          <a:prstGeom prst="rect">
            <a:avLst/>
          </a:prstGeom>
        </p:spPr>
      </p:pic>
      <p:pic>
        <p:nvPicPr>
          <p:cNvPr id="11" name="object 11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0" y="3186295"/>
            <a:ext cx="4770341" cy="5841999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272</Words>
  <Application>Microsoft Office PowerPoint</Application>
  <PresentationFormat>Произвольный</PresentationFormat>
  <Paragraphs>40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Office Theme</vt:lpstr>
      <vt:lpstr>Презентация PowerPoint</vt:lpstr>
      <vt:lpstr>Цели и задачи:</vt:lpstr>
      <vt:lpstr>География проекта:</vt:lpstr>
      <vt:lpstr>Образовательная программа для представителей ВГСПУ и ООВО города Волгограда</vt:lpstr>
      <vt:lpstr>Организация спортивно-массовых мероприятий для студентов, сотрудников и преподавателей</vt:lpstr>
      <vt:lpstr>Организация и проведение Фестиваля болельщиков «Fan Fest»</vt:lpstr>
      <vt:lpstr>Создание студенческой киберспортивной лиги Волгоградской области</vt:lpstr>
      <vt:lpstr>Финансирование проекта</vt:lpstr>
      <vt:lpstr>Соревнования по 24 видам спорта Более 2800 участников Возраст участников: от 17 до 60 лет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Будущее</dc:title>
  <dc:creator>studmarafonrf_pr</dc:creator>
  <cp:keywords>DAGC11CD1TQ,BADyIsdxaoo</cp:keywords>
  <cp:lastModifiedBy>Пользователь</cp:lastModifiedBy>
  <cp:revision>1</cp:revision>
  <dcterms:created xsi:type="dcterms:W3CDTF">2024-04-19T10:50:02Z</dcterms:created>
  <dcterms:modified xsi:type="dcterms:W3CDTF">2024-04-19T11:28:00Z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2024-04-19T00:00:00Z</vt:filetime>
  </property>
  <property fmtid="{D5CDD505-2E9C-101B-9397-08002B2CF9AE}" pid="3" name="Creator">
    <vt:lpwstr>Canva</vt:lpwstr>
  </property>
  <property fmtid="{D5CDD505-2E9C-101B-9397-08002B2CF9AE}" pid="4" name="LastSaved">
    <vt:filetime>2024-04-19T00:00:00Z</vt:filetime>
  </property>
  <property fmtid="{D5CDD505-2E9C-101B-9397-08002B2CF9AE}" pid="5" name="Producer">
    <vt:lpwstr>Canva</vt:lpwstr>
  </property>
</Properties>
</file>