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8" r:id="rId1"/>
    <p:sldMasterId id="2147483667" r:id="rId2"/>
    <p:sldMasterId id="2147483688" r:id="rId3"/>
  </p:sldMasterIdLst>
  <p:notesMasterIdLst>
    <p:notesMasterId r:id="rId47"/>
  </p:notesMasterIdLst>
  <p:sldIdLst>
    <p:sldId id="256" r:id="rId4"/>
    <p:sldId id="379" r:id="rId5"/>
    <p:sldId id="363" r:id="rId6"/>
    <p:sldId id="380" r:id="rId7"/>
    <p:sldId id="340" r:id="rId8"/>
    <p:sldId id="295" r:id="rId9"/>
    <p:sldId id="296" r:id="rId10"/>
    <p:sldId id="361" r:id="rId11"/>
    <p:sldId id="353" r:id="rId12"/>
    <p:sldId id="349" r:id="rId13"/>
    <p:sldId id="352" r:id="rId14"/>
    <p:sldId id="354" r:id="rId15"/>
    <p:sldId id="351" r:id="rId16"/>
    <p:sldId id="522" r:id="rId17"/>
    <p:sldId id="484" r:id="rId18"/>
    <p:sldId id="524" r:id="rId19"/>
    <p:sldId id="304" r:id="rId20"/>
    <p:sldId id="523" r:id="rId21"/>
    <p:sldId id="485" r:id="rId22"/>
    <p:sldId id="493" r:id="rId23"/>
    <p:sldId id="495" r:id="rId24"/>
    <p:sldId id="496" r:id="rId25"/>
    <p:sldId id="497" r:id="rId26"/>
    <p:sldId id="510" r:id="rId27"/>
    <p:sldId id="305" r:id="rId28"/>
    <p:sldId id="335" r:id="rId29"/>
    <p:sldId id="334" r:id="rId30"/>
    <p:sldId id="268" r:id="rId31"/>
    <p:sldId id="273" r:id="rId32"/>
    <p:sldId id="308" r:id="rId33"/>
    <p:sldId id="283" r:id="rId34"/>
    <p:sldId id="313" r:id="rId35"/>
    <p:sldId id="309" r:id="rId36"/>
    <p:sldId id="278" r:id="rId37"/>
    <p:sldId id="339" r:id="rId38"/>
    <p:sldId id="387" r:id="rId39"/>
    <p:sldId id="516" r:id="rId40"/>
    <p:sldId id="517" r:id="rId41"/>
    <p:sldId id="518" r:id="rId42"/>
    <p:sldId id="519" r:id="rId43"/>
    <p:sldId id="280" r:id="rId44"/>
    <p:sldId id="282" r:id="rId45"/>
    <p:sldId id="277" r:id="rId4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A42A386-15D7-4235-8734-D51B804087FE}">
  <a:tblStyle styleId="{BA42A386-15D7-4235-8734-D51B804087F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89" autoAdjust="0"/>
  </p:normalViewPr>
  <p:slideViewPr>
    <p:cSldViewPr snapToGrid="0">
      <p:cViewPr varScale="1">
        <p:scale>
          <a:sx n="109" d="100"/>
          <a:sy n="109" d="100"/>
        </p:scale>
        <p:origin x="612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36A939-0D80-4C7B-90AE-1A5649818C28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87960E-0CAF-40DD-B6F6-DB8144B07190}">
      <dgm:prSet phldrT="[Текст]" custT="1"/>
      <dgm:spPr/>
      <dgm:t>
        <a:bodyPr/>
        <a:lstStyle/>
        <a:p>
          <a:r>
            <a:rPr lang="ru-RU" sz="2400" b="1" i="0" u="none" strike="noStrike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rPr>
            <a:t>Тренды</a:t>
          </a:r>
        </a:p>
      </dgm:t>
    </dgm:pt>
    <dgm:pt modelId="{110C77EB-5C7C-4049-A01C-141211008C8F}" type="parTrans" cxnId="{A8F06C2D-2339-481D-AF9C-345E1B8D81BC}">
      <dgm:prSet/>
      <dgm:spPr/>
      <dgm:t>
        <a:bodyPr/>
        <a:lstStyle/>
        <a:p>
          <a:endParaRPr lang="ru-RU"/>
        </a:p>
      </dgm:t>
    </dgm:pt>
    <dgm:pt modelId="{502419A8-9586-419E-BB26-BA4B4052F3F3}" type="sibTrans" cxnId="{A8F06C2D-2339-481D-AF9C-345E1B8D81BC}">
      <dgm:prSet/>
      <dgm:spPr/>
      <dgm:t>
        <a:bodyPr/>
        <a:lstStyle/>
        <a:p>
          <a:endParaRPr lang="ru-RU"/>
        </a:p>
      </dgm:t>
    </dgm:pt>
    <dgm:pt modelId="{90DC6F18-7D40-4CC2-AD93-E5196864C080}">
      <dgm:prSet phldrT="[Текст]" custT="1"/>
      <dgm:spPr>
        <a:solidFill>
          <a:schemeClr val="bg1">
            <a:lumMod val="75000"/>
            <a:alpha val="7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i="0" u="none" strike="noStrike" kern="1200" cap="none" dirty="0">
              <a:solidFill>
                <a:schemeClr val="bg1"/>
              </a:solidFill>
              <a:latin typeface="Lato"/>
              <a:ea typeface="Lato"/>
              <a:cs typeface="Lato"/>
            </a:rPr>
            <a:t>Новое </a:t>
          </a:r>
          <a:br>
            <a:rPr lang="ru-RU" sz="2400" b="1" i="0" u="none" strike="noStrike" kern="1200" cap="none" dirty="0">
              <a:solidFill>
                <a:schemeClr val="bg1"/>
              </a:solidFill>
              <a:latin typeface="Lato"/>
              <a:ea typeface="Lato"/>
              <a:cs typeface="Lato"/>
            </a:rPr>
          </a:br>
          <a:r>
            <a:rPr lang="ru-RU" sz="2400" b="1" i="0" u="none" strike="noStrike" kern="1200" cap="none" dirty="0">
              <a:solidFill>
                <a:schemeClr val="bg1"/>
              </a:solidFill>
              <a:latin typeface="Lato"/>
              <a:ea typeface="Lato"/>
              <a:cs typeface="Lato"/>
            </a:rPr>
            <a:t>поколение</a:t>
          </a:r>
        </a:p>
      </dgm:t>
    </dgm:pt>
    <dgm:pt modelId="{6D382905-24B1-4528-B7C7-37BAB5044C2E}" type="parTrans" cxnId="{FBD249A4-C924-4336-B3E8-BA526914ED3C}">
      <dgm:prSet/>
      <dgm:spPr/>
      <dgm:t>
        <a:bodyPr/>
        <a:lstStyle/>
        <a:p>
          <a:endParaRPr lang="ru-RU"/>
        </a:p>
      </dgm:t>
    </dgm:pt>
    <dgm:pt modelId="{CCCEA0F4-0361-4FC0-AD55-F546D6FA40ED}" type="sibTrans" cxnId="{FBD249A4-C924-4336-B3E8-BA526914ED3C}">
      <dgm:prSet/>
      <dgm:spPr/>
      <dgm:t>
        <a:bodyPr/>
        <a:lstStyle/>
        <a:p>
          <a:endParaRPr lang="ru-RU"/>
        </a:p>
      </dgm:t>
    </dgm:pt>
    <dgm:pt modelId="{41907419-DFD4-4C63-BB53-2B8C9D76A491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2300" b="1" dirty="0">
              <a:solidFill>
                <a:srgbClr val="00206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Новые </a:t>
          </a:r>
          <a:br>
            <a:rPr lang="ru-RU" sz="2300" b="1" dirty="0">
              <a:solidFill>
                <a:srgbClr val="00206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</a:br>
          <a:r>
            <a:rPr lang="ru-RU" sz="2300" b="1" dirty="0">
              <a:solidFill>
                <a:srgbClr val="00206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ценности</a:t>
          </a:r>
          <a:endParaRPr lang="ru-RU" sz="2300" b="1" dirty="0"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gm:t>
    </dgm:pt>
    <dgm:pt modelId="{2AEEDD07-17C7-404C-8CE8-92AEAC393771}" type="parTrans" cxnId="{CABC09AF-A912-4FA4-B7C4-F4F4F814EE1C}">
      <dgm:prSet/>
      <dgm:spPr/>
      <dgm:t>
        <a:bodyPr/>
        <a:lstStyle/>
        <a:p>
          <a:endParaRPr lang="ru-RU"/>
        </a:p>
      </dgm:t>
    </dgm:pt>
    <dgm:pt modelId="{62DB1D80-BA50-4CFD-BC1B-B0051427CD1C}" type="sibTrans" cxnId="{CABC09AF-A912-4FA4-B7C4-F4F4F814EE1C}">
      <dgm:prSet/>
      <dgm:spPr/>
      <dgm:t>
        <a:bodyPr/>
        <a:lstStyle/>
        <a:p>
          <a:endParaRPr lang="ru-RU"/>
        </a:p>
      </dgm:t>
    </dgm:pt>
    <dgm:pt modelId="{AE6FC570-A836-4E10-BFE9-8A6E166B08C7}">
      <dgm:prSet phldrT="[Текст]" custT="1"/>
      <dgm:spPr>
        <a:solidFill>
          <a:srgbClr val="002060"/>
        </a:solidFill>
      </dgm:spPr>
      <dgm:t>
        <a:bodyPr/>
        <a:lstStyle/>
        <a:p>
          <a:r>
            <a:rPr lang="ru-RU" sz="23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Цифровая трансформация</a:t>
          </a:r>
        </a:p>
      </dgm:t>
    </dgm:pt>
    <dgm:pt modelId="{DF837880-DF0C-477F-9808-2029E4B2DCEE}" type="parTrans" cxnId="{7D6459C6-1479-41E6-8CBE-E0DA8EC5ED9E}">
      <dgm:prSet/>
      <dgm:spPr/>
      <dgm:t>
        <a:bodyPr/>
        <a:lstStyle/>
        <a:p>
          <a:endParaRPr lang="ru-RU"/>
        </a:p>
      </dgm:t>
    </dgm:pt>
    <dgm:pt modelId="{2ADA2756-92B9-4A45-983B-9E4820245398}" type="sibTrans" cxnId="{7D6459C6-1479-41E6-8CBE-E0DA8EC5ED9E}">
      <dgm:prSet/>
      <dgm:spPr/>
      <dgm:t>
        <a:bodyPr/>
        <a:lstStyle/>
        <a:p>
          <a:endParaRPr lang="ru-RU"/>
        </a:p>
      </dgm:t>
    </dgm:pt>
    <dgm:pt modelId="{94B7A328-4718-48BD-A0A5-A08C0C9348C8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23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Новые </a:t>
          </a:r>
          <a:br>
            <a:rPr lang="ru-RU" sz="23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</a:br>
          <a:r>
            <a:rPr lang="ru-RU" sz="23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компетенции</a:t>
          </a:r>
        </a:p>
      </dgm:t>
    </dgm:pt>
    <dgm:pt modelId="{E6D18D70-67A4-4D6A-9EA0-CEE0D0482245}" type="parTrans" cxnId="{C58B2C2E-04DB-4F64-856A-49CC7FEF5C7D}">
      <dgm:prSet/>
      <dgm:spPr/>
      <dgm:t>
        <a:bodyPr/>
        <a:lstStyle/>
        <a:p>
          <a:endParaRPr lang="ru-RU"/>
        </a:p>
      </dgm:t>
    </dgm:pt>
    <dgm:pt modelId="{C335D5CD-7990-4898-9070-5FB122490F49}" type="sibTrans" cxnId="{C58B2C2E-04DB-4F64-856A-49CC7FEF5C7D}">
      <dgm:prSet/>
      <dgm:spPr/>
      <dgm:t>
        <a:bodyPr/>
        <a:lstStyle/>
        <a:p>
          <a:endParaRPr lang="ru-RU"/>
        </a:p>
      </dgm:t>
    </dgm:pt>
    <dgm:pt modelId="{D2EBA37D-4ADF-4DE2-892C-2D483751F6E1}" type="pres">
      <dgm:prSet presAssocID="{7D36A939-0D80-4C7B-90AE-1A5649818C28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35F7ED-222B-45B7-B58D-7FA0B4E5E52E}" type="pres">
      <dgm:prSet presAssocID="{7D36A939-0D80-4C7B-90AE-1A5649818C28}" presName="matrix" presStyleCnt="0"/>
      <dgm:spPr/>
    </dgm:pt>
    <dgm:pt modelId="{63D61290-29CE-4F99-B26A-434D55F069DF}" type="pres">
      <dgm:prSet presAssocID="{7D36A939-0D80-4C7B-90AE-1A5649818C28}" presName="tile1" presStyleLbl="node1" presStyleIdx="0" presStyleCnt="4"/>
      <dgm:spPr/>
      <dgm:t>
        <a:bodyPr/>
        <a:lstStyle/>
        <a:p>
          <a:endParaRPr lang="ru-RU"/>
        </a:p>
      </dgm:t>
    </dgm:pt>
    <dgm:pt modelId="{A492726A-F723-4A41-A99B-3060EEBA40C7}" type="pres">
      <dgm:prSet presAssocID="{7D36A939-0D80-4C7B-90AE-1A5649818C28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A05B7B-F087-45E1-947D-55D1CBB0763B}" type="pres">
      <dgm:prSet presAssocID="{7D36A939-0D80-4C7B-90AE-1A5649818C28}" presName="tile2" presStyleLbl="node1" presStyleIdx="1" presStyleCnt="4"/>
      <dgm:spPr/>
      <dgm:t>
        <a:bodyPr/>
        <a:lstStyle/>
        <a:p>
          <a:endParaRPr lang="ru-RU"/>
        </a:p>
      </dgm:t>
    </dgm:pt>
    <dgm:pt modelId="{F8662FF0-60D6-4747-8B5F-59D4131DDFFB}" type="pres">
      <dgm:prSet presAssocID="{7D36A939-0D80-4C7B-90AE-1A5649818C28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45C3FB-21D2-43F7-8280-B6149726C98D}" type="pres">
      <dgm:prSet presAssocID="{7D36A939-0D80-4C7B-90AE-1A5649818C28}" presName="tile3" presStyleLbl="node1" presStyleIdx="2" presStyleCnt="4"/>
      <dgm:spPr/>
      <dgm:t>
        <a:bodyPr/>
        <a:lstStyle/>
        <a:p>
          <a:endParaRPr lang="ru-RU"/>
        </a:p>
      </dgm:t>
    </dgm:pt>
    <dgm:pt modelId="{91354F8C-3AD8-452C-910C-A9381A0AD845}" type="pres">
      <dgm:prSet presAssocID="{7D36A939-0D80-4C7B-90AE-1A5649818C28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C29082-7052-44A7-9A31-FFFDB2DD4A77}" type="pres">
      <dgm:prSet presAssocID="{7D36A939-0D80-4C7B-90AE-1A5649818C28}" presName="tile4" presStyleLbl="node1" presStyleIdx="3" presStyleCnt="4"/>
      <dgm:spPr/>
      <dgm:t>
        <a:bodyPr/>
        <a:lstStyle/>
        <a:p>
          <a:endParaRPr lang="ru-RU"/>
        </a:p>
      </dgm:t>
    </dgm:pt>
    <dgm:pt modelId="{9B37E56A-1A5F-411C-98C4-9F5EA4A3CCD3}" type="pres">
      <dgm:prSet presAssocID="{7D36A939-0D80-4C7B-90AE-1A5649818C28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E43F0-E0F3-49C9-ACF7-C57C7EF9F949}" type="pres">
      <dgm:prSet presAssocID="{7D36A939-0D80-4C7B-90AE-1A5649818C28}" presName="centerTile" presStyleLbl="fgShp" presStyleIdx="0" presStyleCnt="1" custScaleX="107843" custScaleY="116129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BFB9D5B6-7097-40DC-A10E-445937F42A12}" type="presOf" srcId="{94B7A328-4718-48BD-A0A5-A08C0C9348C8}" destId="{7DC29082-7052-44A7-9A31-FFFDB2DD4A77}" srcOrd="0" destOrd="0" presId="urn:microsoft.com/office/officeart/2005/8/layout/matrix1"/>
    <dgm:cxn modelId="{1791C5D8-2DEE-4387-A262-807E16451513}" type="presOf" srcId="{2687960E-0CAF-40DD-B6F6-DB8144B07190}" destId="{ADFE43F0-E0F3-49C9-ACF7-C57C7EF9F949}" srcOrd="0" destOrd="0" presId="urn:microsoft.com/office/officeart/2005/8/layout/matrix1"/>
    <dgm:cxn modelId="{A8F06C2D-2339-481D-AF9C-345E1B8D81BC}" srcId="{7D36A939-0D80-4C7B-90AE-1A5649818C28}" destId="{2687960E-0CAF-40DD-B6F6-DB8144B07190}" srcOrd="0" destOrd="0" parTransId="{110C77EB-5C7C-4049-A01C-141211008C8F}" sibTransId="{502419A8-9586-419E-BB26-BA4B4052F3F3}"/>
    <dgm:cxn modelId="{17324F17-0DD9-400D-85CF-FC5F13E93A46}" type="presOf" srcId="{7D36A939-0D80-4C7B-90AE-1A5649818C28}" destId="{D2EBA37D-4ADF-4DE2-892C-2D483751F6E1}" srcOrd="0" destOrd="0" presId="urn:microsoft.com/office/officeart/2005/8/layout/matrix1"/>
    <dgm:cxn modelId="{FBD249A4-C924-4336-B3E8-BA526914ED3C}" srcId="{2687960E-0CAF-40DD-B6F6-DB8144B07190}" destId="{90DC6F18-7D40-4CC2-AD93-E5196864C080}" srcOrd="0" destOrd="0" parTransId="{6D382905-24B1-4528-B7C7-37BAB5044C2E}" sibTransId="{CCCEA0F4-0361-4FC0-AD55-F546D6FA40ED}"/>
    <dgm:cxn modelId="{C58B2C2E-04DB-4F64-856A-49CC7FEF5C7D}" srcId="{2687960E-0CAF-40DD-B6F6-DB8144B07190}" destId="{94B7A328-4718-48BD-A0A5-A08C0C9348C8}" srcOrd="3" destOrd="0" parTransId="{E6D18D70-67A4-4D6A-9EA0-CEE0D0482245}" sibTransId="{C335D5CD-7990-4898-9070-5FB122490F49}"/>
    <dgm:cxn modelId="{EC06072D-E9C8-44BF-84EF-AAF1E45AFA86}" type="presOf" srcId="{AE6FC570-A836-4E10-BFE9-8A6E166B08C7}" destId="{8045C3FB-21D2-43F7-8280-B6149726C98D}" srcOrd="0" destOrd="0" presId="urn:microsoft.com/office/officeart/2005/8/layout/matrix1"/>
    <dgm:cxn modelId="{645A5AA4-C3DA-4CC9-8F1F-2D3E65325423}" type="presOf" srcId="{AE6FC570-A836-4E10-BFE9-8A6E166B08C7}" destId="{91354F8C-3AD8-452C-910C-A9381A0AD845}" srcOrd="1" destOrd="0" presId="urn:microsoft.com/office/officeart/2005/8/layout/matrix1"/>
    <dgm:cxn modelId="{7D6459C6-1479-41E6-8CBE-E0DA8EC5ED9E}" srcId="{2687960E-0CAF-40DD-B6F6-DB8144B07190}" destId="{AE6FC570-A836-4E10-BFE9-8A6E166B08C7}" srcOrd="2" destOrd="0" parTransId="{DF837880-DF0C-477F-9808-2029E4B2DCEE}" sibTransId="{2ADA2756-92B9-4A45-983B-9E4820245398}"/>
    <dgm:cxn modelId="{EAD28D2F-205A-413B-9803-2DE6B449E928}" type="presOf" srcId="{41907419-DFD4-4C63-BB53-2B8C9D76A491}" destId="{26A05B7B-F087-45E1-947D-55D1CBB0763B}" srcOrd="0" destOrd="0" presId="urn:microsoft.com/office/officeart/2005/8/layout/matrix1"/>
    <dgm:cxn modelId="{4B3CDB5A-0EFC-479A-BFE3-98EFE6D150D0}" type="presOf" srcId="{41907419-DFD4-4C63-BB53-2B8C9D76A491}" destId="{F8662FF0-60D6-4747-8B5F-59D4131DDFFB}" srcOrd="1" destOrd="0" presId="urn:microsoft.com/office/officeart/2005/8/layout/matrix1"/>
    <dgm:cxn modelId="{CABC09AF-A912-4FA4-B7C4-F4F4F814EE1C}" srcId="{2687960E-0CAF-40DD-B6F6-DB8144B07190}" destId="{41907419-DFD4-4C63-BB53-2B8C9D76A491}" srcOrd="1" destOrd="0" parTransId="{2AEEDD07-17C7-404C-8CE8-92AEAC393771}" sibTransId="{62DB1D80-BA50-4CFD-BC1B-B0051427CD1C}"/>
    <dgm:cxn modelId="{98212265-B67B-467E-97DF-610A0792D3A5}" type="presOf" srcId="{90DC6F18-7D40-4CC2-AD93-E5196864C080}" destId="{63D61290-29CE-4F99-B26A-434D55F069DF}" srcOrd="0" destOrd="0" presId="urn:microsoft.com/office/officeart/2005/8/layout/matrix1"/>
    <dgm:cxn modelId="{DECFD167-B414-4B72-9C33-0281D0794ECC}" type="presOf" srcId="{90DC6F18-7D40-4CC2-AD93-E5196864C080}" destId="{A492726A-F723-4A41-A99B-3060EEBA40C7}" srcOrd="1" destOrd="0" presId="urn:microsoft.com/office/officeart/2005/8/layout/matrix1"/>
    <dgm:cxn modelId="{91FEC107-1A29-4EFE-A582-9BEB50347B00}" type="presOf" srcId="{94B7A328-4718-48BD-A0A5-A08C0C9348C8}" destId="{9B37E56A-1A5F-411C-98C4-9F5EA4A3CCD3}" srcOrd="1" destOrd="0" presId="urn:microsoft.com/office/officeart/2005/8/layout/matrix1"/>
    <dgm:cxn modelId="{8E3C9FF6-D243-4CC8-B209-159733777C97}" type="presParOf" srcId="{D2EBA37D-4ADF-4DE2-892C-2D483751F6E1}" destId="{3735F7ED-222B-45B7-B58D-7FA0B4E5E52E}" srcOrd="0" destOrd="0" presId="urn:microsoft.com/office/officeart/2005/8/layout/matrix1"/>
    <dgm:cxn modelId="{5829565E-5E2B-4417-B4BB-1B5476548C0F}" type="presParOf" srcId="{3735F7ED-222B-45B7-B58D-7FA0B4E5E52E}" destId="{63D61290-29CE-4F99-B26A-434D55F069DF}" srcOrd="0" destOrd="0" presId="urn:microsoft.com/office/officeart/2005/8/layout/matrix1"/>
    <dgm:cxn modelId="{814C4189-ED11-4824-9063-DB3A3B725379}" type="presParOf" srcId="{3735F7ED-222B-45B7-B58D-7FA0B4E5E52E}" destId="{A492726A-F723-4A41-A99B-3060EEBA40C7}" srcOrd="1" destOrd="0" presId="urn:microsoft.com/office/officeart/2005/8/layout/matrix1"/>
    <dgm:cxn modelId="{EBCE250C-90D7-436A-8768-2858EEA38873}" type="presParOf" srcId="{3735F7ED-222B-45B7-B58D-7FA0B4E5E52E}" destId="{26A05B7B-F087-45E1-947D-55D1CBB0763B}" srcOrd="2" destOrd="0" presId="urn:microsoft.com/office/officeart/2005/8/layout/matrix1"/>
    <dgm:cxn modelId="{1DB19DDD-2790-485E-A3FE-9C9CB72CEBBD}" type="presParOf" srcId="{3735F7ED-222B-45B7-B58D-7FA0B4E5E52E}" destId="{F8662FF0-60D6-4747-8B5F-59D4131DDFFB}" srcOrd="3" destOrd="0" presId="urn:microsoft.com/office/officeart/2005/8/layout/matrix1"/>
    <dgm:cxn modelId="{E64F5702-C5C6-492D-B21A-35390FA06BC6}" type="presParOf" srcId="{3735F7ED-222B-45B7-B58D-7FA0B4E5E52E}" destId="{8045C3FB-21D2-43F7-8280-B6149726C98D}" srcOrd="4" destOrd="0" presId="urn:microsoft.com/office/officeart/2005/8/layout/matrix1"/>
    <dgm:cxn modelId="{F2D53539-BEEA-45CE-B215-DD1A382D8DEF}" type="presParOf" srcId="{3735F7ED-222B-45B7-B58D-7FA0B4E5E52E}" destId="{91354F8C-3AD8-452C-910C-A9381A0AD845}" srcOrd="5" destOrd="0" presId="urn:microsoft.com/office/officeart/2005/8/layout/matrix1"/>
    <dgm:cxn modelId="{342C2525-C6C1-4812-ABEC-0C359CB81A63}" type="presParOf" srcId="{3735F7ED-222B-45B7-B58D-7FA0B4E5E52E}" destId="{7DC29082-7052-44A7-9A31-FFFDB2DD4A77}" srcOrd="6" destOrd="0" presId="urn:microsoft.com/office/officeart/2005/8/layout/matrix1"/>
    <dgm:cxn modelId="{7F6517EB-7626-4148-8BE3-A2A52809D7E3}" type="presParOf" srcId="{3735F7ED-222B-45B7-B58D-7FA0B4E5E52E}" destId="{9B37E56A-1A5F-411C-98C4-9F5EA4A3CCD3}" srcOrd="7" destOrd="0" presId="urn:microsoft.com/office/officeart/2005/8/layout/matrix1"/>
    <dgm:cxn modelId="{00D39F5F-62DD-4E94-949A-7837F920521B}" type="presParOf" srcId="{D2EBA37D-4ADF-4DE2-892C-2D483751F6E1}" destId="{ADFE43F0-E0F3-49C9-ACF7-C57C7EF9F949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A4C7DA-5BF4-4DCD-9EF5-578D2EC62117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0FCEE8-B92B-4F9A-A7EF-ED5D466294A8}">
      <dgm:prSet phldrT="[Текст]"/>
      <dgm:spPr/>
      <dgm:t>
        <a:bodyPr/>
        <a:lstStyle/>
        <a:p>
          <a:r>
            <a:rPr lang="ru-RU" dirty="0"/>
            <a:t>Корпоративная культура</a:t>
          </a:r>
        </a:p>
      </dgm:t>
    </dgm:pt>
    <dgm:pt modelId="{6CC7D9D0-2D39-42DA-BAD1-61FE4AA7868C}" type="parTrans" cxnId="{1C85A296-4F9B-490E-9600-1A4D4B850590}">
      <dgm:prSet/>
      <dgm:spPr/>
      <dgm:t>
        <a:bodyPr/>
        <a:lstStyle/>
        <a:p>
          <a:endParaRPr lang="ru-RU"/>
        </a:p>
      </dgm:t>
    </dgm:pt>
    <dgm:pt modelId="{9F4C1EC3-A3F4-454B-95DB-1368F225688C}" type="sibTrans" cxnId="{1C85A296-4F9B-490E-9600-1A4D4B850590}">
      <dgm:prSet/>
      <dgm:spPr/>
      <dgm:t>
        <a:bodyPr/>
        <a:lstStyle/>
        <a:p>
          <a:endParaRPr lang="ru-RU"/>
        </a:p>
      </dgm:t>
    </dgm:pt>
    <dgm:pt modelId="{22AF0594-808C-4A83-AA2D-1D683BA3B7B1}">
      <dgm:prSet phldrT="[Текст]" custT="1"/>
      <dgm:spPr/>
      <dgm:t>
        <a:bodyPr/>
        <a:lstStyle/>
        <a:p>
          <a:r>
            <a:rPr lang="ru-RU" sz="2400" dirty="0"/>
            <a:t>ценности</a:t>
          </a:r>
          <a:endParaRPr lang="ru-RU" sz="2700" dirty="0"/>
        </a:p>
      </dgm:t>
    </dgm:pt>
    <dgm:pt modelId="{CB8A2916-ED69-4C7D-9E96-D8313DCBAB29}" type="parTrans" cxnId="{B5337548-0E7C-43E3-8A51-BBD75F5E6E13}">
      <dgm:prSet/>
      <dgm:spPr/>
      <dgm:t>
        <a:bodyPr/>
        <a:lstStyle/>
        <a:p>
          <a:endParaRPr lang="ru-RU"/>
        </a:p>
      </dgm:t>
    </dgm:pt>
    <dgm:pt modelId="{DCF85ECD-008F-4B5B-A974-15BE47E85DCA}" type="sibTrans" cxnId="{B5337548-0E7C-43E3-8A51-BBD75F5E6E13}">
      <dgm:prSet/>
      <dgm:spPr/>
      <dgm:t>
        <a:bodyPr/>
        <a:lstStyle/>
        <a:p>
          <a:endParaRPr lang="ru-RU"/>
        </a:p>
      </dgm:t>
    </dgm:pt>
    <dgm:pt modelId="{9471A104-52CC-47F4-8BBE-E7B92F181658}">
      <dgm:prSet phldrT="[Текст]" custT="1"/>
      <dgm:spPr/>
      <dgm:t>
        <a:bodyPr/>
        <a:lstStyle/>
        <a:p>
          <a:r>
            <a:rPr lang="ru-RU" sz="2400" dirty="0"/>
            <a:t>знания</a:t>
          </a:r>
          <a:endParaRPr lang="ru-RU" sz="2700" dirty="0"/>
        </a:p>
      </dgm:t>
    </dgm:pt>
    <dgm:pt modelId="{739D49EB-F778-40A9-8ABA-4E3A83CC15B7}" type="parTrans" cxnId="{5082C69D-862A-492D-863B-C390488926D5}">
      <dgm:prSet/>
      <dgm:spPr/>
      <dgm:t>
        <a:bodyPr/>
        <a:lstStyle/>
        <a:p>
          <a:endParaRPr lang="ru-RU"/>
        </a:p>
      </dgm:t>
    </dgm:pt>
    <dgm:pt modelId="{1E8FCFF7-ACF5-4158-B868-0EAA93D0C13C}" type="sibTrans" cxnId="{5082C69D-862A-492D-863B-C390488926D5}">
      <dgm:prSet/>
      <dgm:spPr/>
      <dgm:t>
        <a:bodyPr/>
        <a:lstStyle/>
        <a:p>
          <a:endParaRPr lang="ru-RU"/>
        </a:p>
      </dgm:t>
    </dgm:pt>
    <dgm:pt modelId="{458EE74A-F193-4B27-A4CD-979CBE302D80}">
      <dgm:prSet phldrT="[Текст]" custT="1"/>
      <dgm:spPr/>
      <dgm:t>
        <a:bodyPr/>
        <a:lstStyle/>
        <a:p>
          <a:r>
            <a:rPr lang="ru-RU" sz="2400" dirty="0"/>
            <a:t>поведение</a:t>
          </a:r>
          <a:endParaRPr lang="ru-RU" sz="2700" dirty="0"/>
        </a:p>
      </dgm:t>
    </dgm:pt>
    <dgm:pt modelId="{1DEE1FBE-446C-4BCB-A391-D39AE92F9267}" type="parTrans" cxnId="{7FFEF6A5-9735-45E2-BA7E-6EB28E5D74FE}">
      <dgm:prSet/>
      <dgm:spPr/>
      <dgm:t>
        <a:bodyPr/>
        <a:lstStyle/>
        <a:p>
          <a:endParaRPr lang="ru-RU"/>
        </a:p>
      </dgm:t>
    </dgm:pt>
    <dgm:pt modelId="{37A0DEB1-E81D-4ED3-9A30-98ED750A6C8D}" type="sibTrans" cxnId="{7FFEF6A5-9735-45E2-BA7E-6EB28E5D74FE}">
      <dgm:prSet/>
      <dgm:spPr/>
      <dgm:t>
        <a:bodyPr/>
        <a:lstStyle/>
        <a:p>
          <a:endParaRPr lang="ru-RU"/>
        </a:p>
      </dgm:t>
    </dgm:pt>
    <dgm:pt modelId="{4DA9D8BF-49D1-4839-A1B8-61B8FBA179D0}">
      <dgm:prSet custT="1"/>
      <dgm:spPr/>
      <dgm:t>
        <a:bodyPr/>
        <a:lstStyle/>
        <a:p>
          <a:r>
            <a:rPr lang="ru-RU" sz="2400" dirty="0"/>
            <a:t>нормы</a:t>
          </a:r>
          <a:endParaRPr lang="ru-RU" sz="2700" dirty="0"/>
        </a:p>
      </dgm:t>
    </dgm:pt>
    <dgm:pt modelId="{92DE739F-DB50-4668-A4BE-2D10100ABE56}" type="parTrans" cxnId="{1A41EC6E-A8D7-4C57-B0BF-F8276DD17D57}">
      <dgm:prSet/>
      <dgm:spPr/>
      <dgm:t>
        <a:bodyPr/>
        <a:lstStyle/>
        <a:p>
          <a:endParaRPr lang="ru-RU"/>
        </a:p>
      </dgm:t>
    </dgm:pt>
    <dgm:pt modelId="{838B37BE-14F8-4FF9-9F58-33D7247D03FB}" type="sibTrans" cxnId="{1A41EC6E-A8D7-4C57-B0BF-F8276DD17D57}">
      <dgm:prSet/>
      <dgm:spPr/>
      <dgm:t>
        <a:bodyPr/>
        <a:lstStyle/>
        <a:p>
          <a:endParaRPr lang="ru-RU"/>
        </a:p>
      </dgm:t>
    </dgm:pt>
    <dgm:pt modelId="{FAE593E1-C02E-4BE4-99DA-EE1E6F71E7D6}" type="pres">
      <dgm:prSet presAssocID="{DDA4C7DA-5BF4-4DCD-9EF5-578D2EC62117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CFC0549-E92B-4EBC-888E-5C0C36EE385E}" type="pres">
      <dgm:prSet presAssocID="{400FCEE8-B92B-4F9A-A7EF-ED5D466294A8}" presName="root1" presStyleCnt="0"/>
      <dgm:spPr/>
    </dgm:pt>
    <dgm:pt modelId="{BCD56D0B-E861-43D7-AED4-91522A745F7E}" type="pres">
      <dgm:prSet presAssocID="{400FCEE8-B92B-4F9A-A7EF-ED5D466294A8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BC340CC-E0CB-4CAA-9036-71C14D107EAC}" type="pres">
      <dgm:prSet presAssocID="{400FCEE8-B92B-4F9A-A7EF-ED5D466294A8}" presName="level2hierChild" presStyleCnt="0"/>
      <dgm:spPr/>
    </dgm:pt>
    <dgm:pt modelId="{8F0079A0-7E71-42D7-A08F-CC0E5CA4A6BD}" type="pres">
      <dgm:prSet presAssocID="{CB8A2916-ED69-4C7D-9E96-D8313DCBAB29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40E3C533-4B08-4863-82A7-615A0A46C510}" type="pres">
      <dgm:prSet presAssocID="{CB8A2916-ED69-4C7D-9E96-D8313DCBAB29}" presName="connTx" presStyleLbl="parChTrans1D2" presStyleIdx="0" presStyleCnt="4"/>
      <dgm:spPr/>
      <dgm:t>
        <a:bodyPr/>
        <a:lstStyle/>
        <a:p>
          <a:endParaRPr lang="ru-RU"/>
        </a:p>
      </dgm:t>
    </dgm:pt>
    <dgm:pt modelId="{64C169AA-3AEB-408D-A0AD-F29ABCAB44FF}" type="pres">
      <dgm:prSet presAssocID="{22AF0594-808C-4A83-AA2D-1D683BA3B7B1}" presName="root2" presStyleCnt="0"/>
      <dgm:spPr/>
    </dgm:pt>
    <dgm:pt modelId="{F06AB848-F88D-433E-B84A-8ED7EF39C638}" type="pres">
      <dgm:prSet presAssocID="{22AF0594-808C-4A83-AA2D-1D683BA3B7B1}" presName="LevelTwoTextNode" presStyleLbl="node2" presStyleIdx="0" presStyleCnt="4" custScaleX="731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13DE88-F95D-4B70-A4CE-A2D35D7982A2}" type="pres">
      <dgm:prSet presAssocID="{22AF0594-808C-4A83-AA2D-1D683BA3B7B1}" presName="level3hierChild" presStyleCnt="0"/>
      <dgm:spPr/>
    </dgm:pt>
    <dgm:pt modelId="{CDE0B4BC-438F-4957-B5F3-469CCF4E3C5B}" type="pres">
      <dgm:prSet presAssocID="{92DE739F-DB50-4668-A4BE-2D10100ABE56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58929DE3-6827-445A-A098-15FF4F2E9B7E}" type="pres">
      <dgm:prSet presAssocID="{92DE739F-DB50-4668-A4BE-2D10100ABE56}" presName="connTx" presStyleLbl="parChTrans1D2" presStyleIdx="1" presStyleCnt="4"/>
      <dgm:spPr/>
      <dgm:t>
        <a:bodyPr/>
        <a:lstStyle/>
        <a:p>
          <a:endParaRPr lang="ru-RU"/>
        </a:p>
      </dgm:t>
    </dgm:pt>
    <dgm:pt modelId="{50813455-9FDB-4080-A21C-7AA70918EB51}" type="pres">
      <dgm:prSet presAssocID="{4DA9D8BF-49D1-4839-A1B8-61B8FBA179D0}" presName="root2" presStyleCnt="0"/>
      <dgm:spPr/>
    </dgm:pt>
    <dgm:pt modelId="{CF5BD534-6D43-47F3-BD2C-982646A60EA6}" type="pres">
      <dgm:prSet presAssocID="{4DA9D8BF-49D1-4839-A1B8-61B8FBA179D0}" presName="LevelTwoTextNode" presStyleLbl="node2" presStyleIdx="1" presStyleCnt="4" custScaleX="731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1DB2C4-C4BD-4087-BCB9-E11E73FF2ECE}" type="pres">
      <dgm:prSet presAssocID="{4DA9D8BF-49D1-4839-A1B8-61B8FBA179D0}" presName="level3hierChild" presStyleCnt="0"/>
      <dgm:spPr/>
    </dgm:pt>
    <dgm:pt modelId="{943F4D3D-4407-4C81-B2AE-2C7AA5B184A9}" type="pres">
      <dgm:prSet presAssocID="{739D49EB-F778-40A9-8ABA-4E3A83CC15B7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1DE037D4-53D1-4D41-8DCD-CA1175B1E371}" type="pres">
      <dgm:prSet presAssocID="{739D49EB-F778-40A9-8ABA-4E3A83CC15B7}" presName="connTx" presStyleLbl="parChTrans1D2" presStyleIdx="2" presStyleCnt="4"/>
      <dgm:spPr/>
      <dgm:t>
        <a:bodyPr/>
        <a:lstStyle/>
        <a:p>
          <a:endParaRPr lang="ru-RU"/>
        </a:p>
      </dgm:t>
    </dgm:pt>
    <dgm:pt modelId="{4595A78A-FD98-4595-B326-8898DD4A38FD}" type="pres">
      <dgm:prSet presAssocID="{9471A104-52CC-47F4-8BBE-E7B92F181658}" presName="root2" presStyleCnt="0"/>
      <dgm:spPr/>
    </dgm:pt>
    <dgm:pt modelId="{D1214D12-9714-4A52-8BD9-7C3E5CCA70E9}" type="pres">
      <dgm:prSet presAssocID="{9471A104-52CC-47F4-8BBE-E7B92F181658}" presName="LevelTwoTextNode" presStyleLbl="node2" presStyleIdx="2" presStyleCnt="4" custScaleX="731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7F802C-6DA4-4D9A-9087-9D078DE65758}" type="pres">
      <dgm:prSet presAssocID="{9471A104-52CC-47F4-8BBE-E7B92F181658}" presName="level3hierChild" presStyleCnt="0"/>
      <dgm:spPr/>
    </dgm:pt>
    <dgm:pt modelId="{EC0C9358-EB66-4828-8CD4-D5A3D39C5E7E}" type="pres">
      <dgm:prSet presAssocID="{1DEE1FBE-446C-4BCB-A391-D39AE92F9267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460F8121-9D25-47D5-8CAA-19A6A05F0702}" type="pres">
      <dgm:prSet presAssocID="{1DEE1FBE-446C-4BCB-A391-D39AE92F9267}" presName="connTx" presStyleLbl="parChTrans1D2" presStyleIdx="3" presStyleCnt="4"/>
      <dgm:spPr/>
      <dgm:t>
        <a:bodyPr/>
        <a:lstStyle/>
        <a:p>
          <a:endParaRPr lang="ru-RU"/>
        </a:p>
      </dgm:t>
    </dgm:pt>
    <dgm:pt modelId="{96E78D4D-E720-4B07-9AD6-DE50D177A4F8}" type="pres">
      <dgm:prSet presAssocID="{458EE74A-F193-4B27-A4CD-979CBE302D80}" presName="root2" presStyleCnt="0"/>
      <dgm:spPr/>
    </dgm:pt>
    <dgm:pt modelId="{67650967-A1DF-40C8-9C04-55C7DDC25294}" type="pres">
      <dgm:prSet presAssocID="{458EE74A-F193-4B27-A4CD-979CBE302D80}" presName="LevelTwoTextNode" presStyleLbl="node2" presStyleIdx="3" presStyleCnt="4" custScaleX="731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1ED382D-F08D-48BF-B594-46F35D562265}" type="pres">
      <dgm:prSet presAssocID="{458EE74A-F193-4B27-A4CD-979CBE302D80}" presName="level3hierChild" presStyleCnt="0"/>
      <dgm:spPr/>
    </dgm:pt>
  </dgm:ptLst>
  <dgm:cxnLst>
    <dgm:cxn modelId="{BFD3D033-AE65-4B34-BE88-82218DC3436C}" type="presOf" srcId="{92DE739F-DB50-4668-A4BE-2D10100ABE56}" destId="{58929DE3-6827-445A-A098-15FF4F2E9B7E}" srcOrd="1" destOrd="0" presId="urn:microsoft.com/office/officeart/2008/layout/HorizontalMultiLevelHierarchy"/>
    <dgm:cxn modelId="{B5337548-0E7C-43E3-8A51-BBD75F5E6E13}" srcId="{400FCEE8-B92B-4F9A-A7EF-ED5D466294A8}" destId="{22AF0594-808C-4A83-AA2D-1D683BA3B7B1}" srcOrd="0" destOrd="0" parTransId="{CB8A2916-ED69-4C7D-9E96-D8313DCBAB29}" sibTransId="{DCF85ECD-008F-4B5B-A974-15BE47E85DCA}"/>
    <dgm:cxn modelId="{12D230A5-0423-4FBD-A24C-109281E5612E}" type="presOf" srcId="{DDA4C7DA-5BF4-4DCD-9EF5-578D2EC62117}" destId="{FAE593E1-C02E-4BE4-99DA-EE1E6F71E7D6}" srcOrd="0" destOrd="0" presId="urn:microsoft.com/office/officeart/2008/layout/HorizontalMultiLevelHierarchy"/>
    <dgm:cxn modelId="{FAF994EA-D91A-4370-82C1-14C51C27A548}" type="presOf" srcId="{739D49EB-F778-40A9-8ABA-4E3A83CC15B7}" destId="{943F4D3D-4407-4C81-B2AE-2C7AA5B184A9}" srcOrd="0" destOrd="0" presId="urn:microsoft.com/office/officeart/2008/layout/HorizontalMultiLevelHierarchy"/>
    <dgm:cxn modelId="{FB2ED7DB-24A9-4D5A-97AE-3909D3492A4F}" type="presOf" srcId="{92DE739F-DB50-4668-A4BE-2D10100ABE56}" destId="{CDE0B4BC-438F-4957-B5F3-469CCF4E3C5B}" srcOrd="0" destOrd="0" presId="urn:microsoft.com/office/officeart/2008/layout/HorizontalMultiLevelHierarchy"/>
    <dgm:cxn modelId="{3189C12E-8728-48DA-9B7F-151508712AAC}" type="presOf" srcId="{739D49EB-F778-40A9-8ABA-4E3A83CC15B7}" destId="{1DE037D4-53D1-4D41-8DCD-CA1175B1E371}" srcOrd="1" destOrd="0" presId="urn:microsoft.com/office/officeart/2008/layout/HorizontalMultiLevelHierarchy"/>
    <dgm:cxn modelId="{E35FC5A7-A145-4F7E-B6B2-66A5A40F7EB8}" type="presOf" srcId="{458EE74A-F193-4B27-A4CD-979CBE302D80}" destId="{67650967-A1DF-40C8-9C04-55C7DDC25294}" srcOrd="0" destOrd="0" presId="urn:microsoft.com/office/officeart/2008/layout/HorizontalMultiLevelHierarchy"/>
    <dgm:cxn modelId="{9762B052-96B9-4371-ADE6-7DC72DD860DC}" type="presOf" srcId="{CB8A2916-ED69-4C7D-9E96-D8313DCBAB29}" destId="{8F0079A0-7E71-42D7-A08F-CC0E5CA4A6BD}" srcOrd="0" destOrd="0" presId="urn:microsoft.com/office/officeart/2008/layout/HorizontalMultiLevelHierarchy"/>
    <dgm:cxn modelId="{7FFEF6A5-9735-45E2-BA7E-6EB28E5D74FE}" srcId="{400FCEE8-B92B-4F9A-A7EF-ED5D466294A8}" destId="{458EE74A-F193-4B27-A4CD-979CBE302D80}" srcOrd="3" destOrd="0" parTransId="{1DEE1FBE-446C-4BCB-A391-D39AE92F9267}" sibTransId="{37A0DEB1-E81D-4ED3-9A30-98ED750A6C8D}"/>
    <dgm:cxn modelId="{B23450AB-80B2-4F9F-A919-A35BF483BF01}" type="presOf" srcId="{400FCEE8-B92B-4F9A-A7EF-ED5D466294A8}" destId="{BCD56D0B-E861-43D7-AED4-91522A745F7E}" srcOrd="0" destOrd="0" presId="urn:microsoft.com/office/officeart/2008/layout/HorizontalMultiLevelHierarchy"/>
    <dgm:cxn modelId="{5082C69D-862A-492D-863B-C390488926D5}" srcId="{400FCEE8-B92B-4F9A-A7EF-ED5D466294A8}" destId="{9471A104-52CC-47F4-8BBE-E7B92F181658}" srcOrd="2" destOrd="0" parTransId="{739D49EB-F778-40A9-8ABA-4E3A83CC15B7}" sibTransId="{1E8FCFF7-ACF5-4158-B868-0EAA93D0C13C}"/>
    <dgm:cxn modelId="{EFEF8BB6-379E-43AE-9FF1-F9DB2E3B9348}" type="presOf" srcId="{1DEE1FBE-446C-4BCB-A391-D39AE92F9267}" destId="{EC0C9358-EB66-4828-8CD4-D5A3D39C5E7E}" srcOrd="0" destOrd="0" presId="urn:microsoft.com/office/officeart/2008/layout/HorizontalMultiLevelHierarchy"/>
    <dgm:cxn modelId="{1A41EC6E-A8D7-4C57-B0BF-F8276DD17D57}" srcId="{400FCEE8-B92B-4F9A-A7EF-ED5D466294A8}" destId="{4DA9D8BF-49D1-4839-A1B8-61B8FBA179D0}" srcOrd="1" destOrd="0" parTransId="{92DE739F-DB50-4668-A4BE-2D10100ABE56}" sibTransId="{838B37BE-14F8-4FF9-9F58-33D7247D03FB}"/>
    <dgm:cxn modelId="{B91ECCB2-C30A-47AA-BC64-A6011D3894A7}" type="presOf" srcId="{CB8A2916-ED69-4C7D-9E96-D8313DCBAB29}" destId="{40E3C533-4B08-4863-82A7-615A0A46C510}" srcOrd="1" destOrd="0" presId="urn:microsoft.com/office/officeart/2008/layout/HorizontalMultiLevelHierarchy"/>
    <dgm:cxn modelId="{F1B1A543-474B-4C71-9B5F-3ADCD9F465B0}" type="presOf" srcId="{22AF0594-808C-4A83-AA2D-1D683BA3B7B1}" destId="{F06AB848-F88D-433E-B84A-8ED7EF39C638}" srcOrd="0" destOrd="0" presId="urn:microsoft.com/office/officeart/2008/layout/HorizontalMultiLevelHierarchy"/>
    <dgm:cxn modelId="{1C85A296-4F9B-490E-9600-1A4D4B850590}" srcId="{DDA4C7DA-5BF4-4DCD-9EF5-578D2EC62117}" destId="{400FCEE8-B92B-4F9A-A7EF-ED5D466294A8}" srcOrd="0" destOrd="0" parTransId="{6CC7D9D0-2D39-42DA-BAD1-61FE4AA7868C}" sibTransId="{9F4C1EC3-A3F4-454B-95DB-1368F225688C}"/>
    <dgm:cxn modelId="{82499B91-97DD-40FD-A3C9-B9B9C133494D}" type="presOf" srcId="{4DA9D8BF-49D1-4839-A1B8-61B8FBA179D0}" destId="{CF5BD534-6D43-47F3-BD2C-982646A60EA6}" srcOrd="0" destOrd="0" presId="urn:microsoft.com/office/officeart/2008/layout/HorizontalMultiLevelHierarchy"/>
    <dgm:cxn modelId="{A020F7C1-D3C5-4992-9229-C04713925CB2}" type="presOf" srcId="{9471A104-52CC-47F4-8BBE-E7B92F181658}" destId="{D1214D12-9714-4A52-8BD9-7C3E5CCA70E9}" srcOrd="0" destOrd="0" presId="urn:microsoft.com/office/officeart/2008/layout/HorizontalMultiLevelHierarchy"/>
    <dgm:cxn modelId="{DF8D2784-2480-41B9-BCE2-A86345FA4955}" type="presOf" srcId="{1DEE1FBE-446C-4BCB-A391-D39AE92F9267}" destId="{460F8121-9D25-47D5-8CAA-19A6A05F0702}" srcOrd="1" destOrd="0" presId="urn:microsoft.com/office/officeart/2008/layout/HorizontalMultiLevelHierarchy"/>
    <dgm:cxn modelId="{BD30FFEF-626B-4771-A631-694B152974F1}" type="presParOf" srcId="{FAE593E1-C02E-4BE4-99DA-EE1E6F71E7D6}" destId="{DCFC0549-E92B-4EBC-888E-5C0C36EE385E}" srcOrd="0" destOrd="0" presId="urn:microsoft.com/office/officeart/2008/layout/HorizontalMultiLevelHierarchy"/>
    <dgm:cxn modelId="{580FDFFC-8892-4628-BE06-9DC507167159}" type="presParOf" srcId="{DCFC0549-E92B-4EBC-888E-5C0C36EE385E}" destId="{BCD56D0B-E861-43D7-AED4-91522A745F7E}" srcOrd="0" destOrd="0" presId="urn:microsoft.com/office/officeart/2008/layout/HorizontalMultiLevelHierarchy"/>
    <dgm:cxn modelId="{08918D48-D42E-45ED-8091-F1981EEDF1C2}" type="presParOf" srcId="{DCFC0549-E92B-4EBC-888E-5C0C36EE385E}" destId="{DBC340CC-E0CB-4CAA-9036-71C14D107EAC}" srcOrd="1" destOrd="0" presId="urn:microsoft.com/office/officeart/2008/layout/HorizontalMultiLevelHierarchy"/>
    <dgm:cxn modelId="{28FA5741-8141-4B37-867C-FAF176A7EDF5}" type="presParOf" srcId="{DBC340CC-E0CB-4CAA-9036-71C14D107EAC}" destId="{8F0079A0-7E71-42D7-A08F-CC0E5CA4A6BD}" srcOrd="0" destOrd="0" presId="urn:microsoft.com/office/officeart/2008/layout/HorizontalMultiLevelHierarchy"/>
    <dgm:cxn modelId="{D794211B-5672-43C1-B519-010150FBCECF}" type="presParOf" srcId="{8F0079A0-7E71-42D7-A08F-CC0E5CA4A6BD}" destId="{40E3C533-4B08-4863-82A7-615A0A46C510}" srcOrd="0" destOrd="0" presId="urn:microsoft.com/office/officeart/2008/layout/HorizontalMultiLevelHierarchy"/>
    <dgm:cxn modelId="{2E5C3DCD-FAC8-4F23-BA8D-C0652DD820CA}" type="presParOf" srcId="{DBC340CC-E0CB-4CAA-9036-71C14D107EAC}" destId="{64C169AA-3AEB-408D-A0AD-F29ABCAB44FF}" srcOrd="1" destOrd="0" presId="urn:microsoft.com/office/officeart/2008/layout/HorizontalMultiLevelHierarchy"/>
    <dgm:cxn modelId="{E982F89A-B9FC-43D1-820B-F9ACB69141D4}" type="presParOf" srcId="{64C169AA-3AEB-408D-A0AD-F29ABCAB44FF}" destId="{F06AB848-F88D-433E-B84A-8ED7EF39C638}" srcOrd="0" destOrd="0" presId="urn:microsoft.com/office/officeart/2008/layout/HorizontalMultiLevelHierarchy"/>
    <dgm:cxn modelId="{AEAD20C0-18E3-4D98-B2B0-3FFE598A49A2}" type="presParOf" srcId="{64C169AA-3AEB-408D-A0AD-F29ABCAB44FF}" destId="{9113DE88-F95D-4B70-A4CE-A2D35D7982A2}" srcOrd="1" destOrd="0" presId="urn:microsoft.com/office/officeart/2008/layout/HorizontalMultiLevelHierarchy"/>
    <dgm:cxn modelId="{C531B18E-2A64-4B27-B3F7-00676662882C}" type="presParOf" srcId="{DBC340CC-E0CB-4CAA-9036-71C14D107EAC}" destId="{CDE0B4BC-438F-4957-B5F3-469CCF4E3C5B}" srcOrd="2" destOrd="0" presId="urn:microsoft.com/office/officeart/2008/layout/HorizontalMultiLevelHierarchy"/>
    <dgm:cxn modelId="{43C69F93-E713-4D5D-A746-162512EF3A3E}" type="presParOf" srcId="{CDE0B4BC-438F-4957-B5F3-469CCF4E3C5B}" destId="{58929DE3-6827-445A-A098-15FF4F2E9B7E}" srcOrd="0" destOrd="0" presId="urn:microsoft.com/office/officeart/2008/layout/HorizontalMultiLevelHierarchy"/>
    <dgm:cxn modelId="{F5B3C619-705E-49C5-AD87-0DB9B6ACD6A7}" type="presParOf" srcId="{DBC340CC-E0CB-4CAA-9036-71C14D107EAC}" destId="{50813455-9FDB-4080-A21C-7AA70918EB51}" srcOrd="3" destOrd="0" presId="urn:microsoft.com/office/officeart/2008/layout/HorizontalMultiLevelHierarchy"/>
    <dgm:cxn modelId="{9BFEB58D-F7D8-47E6-9782-5BB22A9C6F82}" type="presParOf" srcId="{50813455-9FDB-4080-A21C-7AA70918EB51}" destId="{CF5BD534-6D43-47F3-BD2C-982646A60EA6}" srcOrd="0" destOrd="0" presId="urn:microsoft.com/office/officeart/2008/layout/HorizontalMultiLevelHierarchy"/>
    <dgm:cxn modelId="{2B52FA0B-C9CD-4DCA-8A59-3118787839BC}" type="presParOf" srcId="{50813455-9FDB-4080-A21C-7AA70918EB51}" destId="{ED1DB2C4-C4BD-4087-BCB9-E11E73FF2ECE}" srcOrd="1" destOrd="0" presId="urn:microsoft.com/office/officeart/2008/layout/HorizontalMultiLevelHierarchy"/>
    <dgm:cxn modelId="{6CD40A66-EEC3-4DC6-9FFD-2DAD295C1EC6}" type="presParOf" srcId="{DBC340CC-E0CB-4CAA-9036-71C14D107EAC}" destId="{943F4D3D-4407-4C81-B2AE-2C7AA5B184A9}" srcOrd="4" destOrd="0" presId="urn:microsoft.com/office/officeart/2008/layout/HorizontalMultiLevelHierarchy"/>
    <dgm:cxn modelId="{D645FBA8-B0C7-4235-8B8D-B812C510D6AD}" type="presParOf" srcId="{943F4D3D-4407-4C81-B2AE-2C7AA5B184A9}" destId="{1DE037D4-53D1-4D41-8DCD-CA1175B1E371}" srcOrd="0" destOrd="0" presId="urn:microsoft.com/office/officeart/2008/layout/HorizontalMultiLevelHierarchy"/>
    <dgm:cxn modelId="{DD6D70BD-6E58-429B-B05E-143047567E40}" type="presParOf" srcId="{DBC340CC-E0CB-4CAA-9036-71C14D107EAC}" destId="{4595A78A-FD98-4595-B326-8898DD4A38FD}" srcOrd="5" destOrd="0" presId="urn:microsoft.com/office/officeart/2008/layout/HorizontalMultiLevelHierarchy"/>
    <dgm:cxn modelId="{FDF52506-19D1-42FE-840A-F6BEDFCF4170}" type="presParOf" srcId="{4595A78A-FD98-4595-B326-8898DD4A38FD}" destId="{D1214D12-9714-4A52-8BD9-7C3E5CCA70E9}" srcOrd="0" destOrd="0" presId="urn:microsoft.com/office/officeart/2008/layout/HorizontalMultiLevelHierarchy"/>
    <dgm:cxn modelId="{48F3C30E-BCA8-42F9-BD99-96EF1F0C00B6}" type="presParOf" srcId="{4595A78A-FD98-4595-B326-8898DD4A38FD}" destId="{427F802C-6DA4-4D9A-9087-9D078DE65758}" srcOrd="1" destOrd="0" presId="urn:microsoft.com/office/officeart/2008/layout/HorizontalMultiLevelHierarchy"/>
    <dgm:cxn modelId="{189C34E3-A975-4FB8-839C-0BCB5FA137A2}" type="presParOf" srcId="{DBC340CC-E0CB-4CAA-9036-71C14D107EAC}" destId="{EC0C9358-EB66-4828-8CD4-D5A3D39C5E7E}" srcOrd="6" destOrd="0" presId="urn:microsoft.com/office/officeart/2008/layout/HorizontalMultiLevelHierarchy"/>
    <dgm:cxn modelId="{A3E4AEC5-ED08-436B-A0C2-FA1B81E88762}" type="presParOf" srcId="{EC0C9358-EB66-4828-8CD4-D5A3D39C5E7E}" destId="{460F8121-9D25-47D5-8CAA-19A6A05F0702}" srcOrd="0" destOrd="0" presId="urn:microsoft.com/office/officeart/2008/layout/HorizontalMultiLevelHierarchy"/>
    <dgm:cxn modelId="{AA304F47-B659-4CBE-8682-08ECCF161AFA}" type="presParOf" srcId="{DBC340CC-E0CB-4CAA-9036-71C14D107EAC}" destId="{96E78D4D-E720-4B07-9AD6-DE50D177A4F8}" srcOrd="7" destOrd="0" presId="urn:microsoft.com/office/officeart/2008/layout/HorizontalMultiLevelHierarchy"/>
    <dgm:cxn modelId="{2E30C82A-9C5D-4348-AA3E-4AF8ABED136F}" type="presParOf" srcId="{96E78D4D-E720-4B07-9AD6-DE50D177A4F8}" destId="{67650967-A1DF-40C8-9C04-55C7DDC25294}" srcOrd="0" destOrd="0" presId="urn:microsoft.com/office/officeart/2008/layout/HorizontalMultiLevelHierarchy"/>
    <dgm:cxn modelId="{F80E2E0F-AF90-4381-8474-31E03C0EE100}" type="presParOf" srcId="{96E78D4D-E720-4B07-9AD6-DE50D177A4F8}" destId="{71ED382D-F08D-48BF-B594-46F35D56226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D61290-29CE-4F99-B26A-434D55F069DF}">
      <dsp:nvSpPr>
        <dsp:cNvPr id="0" name=""/>
        <dsp:cNvSpPr/>
      </dsp:nvSpPr>
      <dsp:spPr>
        <a:xfrm rot="16200000">
          <a:off x="688721" y="-688721"/>
          <a:ext cx="1214844" cy="2592288"/>
        </a:xfrm>
        <a:prstGeom prst="round1Rect">
          <a:avLst/>
        </a:prstGeom>
        <a:solidFill>
          <a:schemeClr val="bg1">
            <a:lumMod val="75000"/>
            <a:alpha val="7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i="0" u="none" strike="noStrike" kern="1200" cap="none" dirty="0">
              <a:solidFill>
                <a:schemeClr val="bg1"/>
              </a:solidFill>
              <a:latin typeface="Lato"/>
              <a:ea typeface="Lato"/>
              <a:cs typeface="Lato"/>
            </a:rPr>
            <a:t>Новое </a:t>
          </a:r>
          <a:br>
            <a:rPr lang="ru-RU" sz="2400" b="1" i="0" u="none" strike="noStrike" kern="1200" cap="none" dirty="0">
              <a:solidFill>
                <a:schemeClr val="bg1"/>
              </a:solidFill>
              <a:latin typeface="Lato"/>
              <a:ea typeface="Lato"/>
              <a:cs typeface="Lato"/>
            </a:rPr>
          </a:br>
          <a:r>
            <a:rPr lang="ru-RU" sz="2400" b="1" i="0" u="none" strike="noStrike" kern="1200" cap="none" dirty="0">
              <a:solidFill>
                <a:schemeClr val="bg1"/>
              </a:solidFill>
              <a:latin typeface="Lato"/>
              <a:ea typeface="Lato"/>
              <a:cs typeface="Lato"/>
            </a:rPr>
            <a:t>поколение</a:t>
          </a:r>
        </a:p>
      </dsp:txBody>
      <dsp:txXfrm rot="5400000">
        <a:off x="0" y="0"/>
        <a:ext cx="2592288" cy="911133"/>
      </dsp:txXfrm>
    </dsp:sp>
    <dsp:sp modelId="{26A05B7B-F087-45E1-947D-55D1CBB0763B}">
      <dsp:nvSpPr>
        <dsp:cNvPr id="0" name=""/>
        <dsp:cNvSpPr/>
      </dsp:nvSpPr>
      <dsp:spPr>
        <a:xfrm>
          <a:off x="2592288" y="0"/>
          <a:ext cx="2592288" cy="1214844"/>
        </a:xfrm>
        <a:prstGeom prst="round1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>
              <a:solidFill>
                <a:srgbClr val="00206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Новые </a:t>
          </a:r>
          <a:br>
            <a:rPr lang="ru-RU" sz="2300" b="1" kern="1200" dirty="0">
              <a:solidFill>
                <a:srgbClr val="00206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</a:br>
          <a:r>
            <a:rPr lang="ru-RU" sz="2300" b="1" kern="1200" dirty="0">
              <a:solidFill>
                <a:srgbClr val="00206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ценности</a:t>
          </a:r>
          <a:endParaRPr lang="ru-RU" sz="2300" b="1" kern="1200" dirty="0"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sp:txBody>
      <dsp:txXfrm>
        <a:off x="2592288" y="0"/>
        <a:ext cx="2592288" cy="911133"/>
      </dsp:txXfrm>
    </dsp:sp>
    <dsp:sp modelId="{8045C3FB-21D2-43F7-8280-B6149726C98D}">
      <dsp:nvSpPr>
        <dsp:cNvPr id="0" name=""/>
        <dsp:cNvSpPr/>
      </dsp:nvSpPr>
      <dsp:spPr>
        <a:xfrm rot="10800000">
          <a:off x="0" y="1214844"/>
          <a:ext cx="2592288" cy="1214844"/>
        </a:xfrm>
        <a:prstGeom prst="round1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Цифровая трансформация</a:t>
          </a:r>
        </a:p>
      </dsp:txBody>
      <dsp:txXfrm rot="10800000">
        <a:off x="0" y="1518554"/>
        <a:ext cx="2592288" cy="911133"/>
      </dsp:txXfrm>
    </dsp:sp>
    <dsp:sp modelId="{7DC29082-7052-44A7-9A31-FFFDB2DD4A77}">
      <dsp:nvSpPr>
        <dsp:cNvPr id="0" name=""/>
        <dsp:cNvSpPr/>
      </dsp:nvSpPr>
      <dsp:spPr>
        <a:xfrm rot="5400000">
          <a:off x="3281009" y="526122"/>
          <a:ext cx="1214844" cy="2592288"/>
        </a:xfrm>
        <a:prstGeom prst="round1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Новые </a:t>
          </a:r>
          <a:br>
            <a:rPr lang="ru-RU" sz="2300" b="1" kern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</a:br>
          <a:r>
            <a:rPr lang="ru-RU" sz="2300" b="1" kern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компетенции</a:t>
          </a:r>
        </a:p>
      </dsp:txBody>
      <dsp:txXfrm rot="-5400000">
        <a:off x="2592288" y="1518554"/>
        <a:ext cx="2592288" cy="911133"/>
      </dsp:txXfrm>
    </dsp:sp>
    <dsp:sp modelId="{ADFE43F0-E0F3-49C9-ACF7-C57C7EF9F949}">
      <dsp:nvSpPr>
        <dsp:cNvPr id="0" name=""/>
        <dsp:cNvSpPr/>
      </dsp:nvSpPr>
      <dsp:spPr>
        <a:xfrm>
          <a:off x="1753607" y="862147"/>
          <a:ext cx="1677360" cy="705393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u="none" strike="noStrike" kern="1200" cap="none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rPr>
            <a:t>Тренды</a:t>
          </a:r>
        </a:p>
      </dsp:txBody>
      <dsp:txXfrm>
        <a:off x="1788041" y="896581"/>
        <a:ext cx="1608492" cy="6365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0C9358-EB66-4828-8CD4-D5A3D39C5E7E}">
      <dsp:nvSpPr>
        <dsp:cNvPr id="0" name=""/>
        <dsp:cNvSpPr/>
      </dsp:nvSpPr>
      <dsp:spPr>
        <a:xfrm>
          <a:off x="859661" y="1961335"/>
          <a:ext cx="488921" cy="13974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4460" y="0"/>
              </a:lnTo>
              <a:lnTo>
                <a:pt x="244460" y="1397451"/>
              </a:lnTo>
              <a:lnTo>
                <a:pt x="488921" y="13974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67109" y="2623048"/>
        <a:ext cx="74025" cy="74025"/>
      </dsp:txXfrm>
    </dsp:sp>
    <dsp:sp modelId="{943F4D3D-4407-4C81-B2AE-2C7AA5B184A9}">
      <dsp:nvSpPr>
        <dsp:cNvPr id="0" name=""/>
        <dsp:cNvSpPr/>
      </dsp:nvSpPr>
      <dsp:spPr>
        <a:xfrm>
          <a:off x="859661" y="1961335"/>
          <a:ext cx="488921" cy="4658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4460" y="0"/>
              </a:lnTo>
              <a:lnTo>
                <a:pt x="244460" y="465817"/>
              </a:lnTo>
              <a:lnTo>
                <a:pt x="488921" y="46581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87239" y="2177361"/>
        <a:ext cx="33764" cy="33764"/>
      </dsp:txXfrm>
    </dsp:sp>
    <dsp:sp modelId="{CDE0B4BC-438F-4957-B5F3-469CCF4E3C5B}">
      <dsp:nvSpPr>
        <dsp:cNvPr id="0" name=""/>
        <dsp:cNvSpPr/>
      </dsp:nvSpPr>
      <dsp:spPr>
        <a:xfrm>
          <a:off x="859661" y="1495518"/>
          <a:ext cx="488921" cy="465817"/>
        </a:xfrm>
        <a:custGeom>
          <a:avLst/>
          <a:gdLst/>
          <a:ahLst/>
          <a:cxnLst/>
          <a:rect l="0" t="0" r="0" b="0"/>
          <a:pathLst>
            <a:path>
              <a:moveTo>
                <a:pt x="0" y="465817"/>
              </a:moveTo>
              <a:lnTo>
                <a:pt x="244460" y="465817"/>
              </a:lnTo>
              <a:lnTo>
                <a:pt x="244460" y="0"/>
              </a:lnTo>
              <a:lnTo>
                <a:pt x="48892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87239" y="1711544"/>
        <a:ext cx="33764" cy="33764"/>
      </dsp:txXfrm>
    </dsp:sp>
    <dsp:sp modelId="{8F0079A0-7E71-42D7-A08F-CC0E5CA4A6BD}">
      <dsp:nvSpPr>
        <dsp:cNvPr id="0" name=""/>
        <dsp:cNvSpPr/>
      </dsp:nvSpPr>
      <dsp:spPr>
        <a:xfrm>
          <a:off x="859661" y="563883"/>
          <a:ext cx="488921" cy="1397451"/>
        </a:xfrm>
        <a:custGeom>
          <a:avLst/>
          <a:gdLst/>
          <a:ahLst/>
          <a:cxnLst/>
          <a:rect l="0" t="0" r="0" b="0"/>
          <a:pathLst>
            <a:path>
              <a:moveTo>
                <a:pt x="0" y="1397451"/>
              </a:moveTo>
              <a:lnTo>
                <a:pt x="244460" y="1397451"/>
              </a:lnTo>
              <a:lnTo>
                <a:pt x="244460" y="0"/>
              </a:lnTo>
              <a:lnTo>
                <a:pt x="48892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67109" y="1225596"/>
        <a:ext cx="74025" cy="74025"/>
      </dsp:txXfrm>
    </dsp:sp>
    <dsp:sp modelId="{BCD56D0B-E861-43D7-AED4-91522A745F7E}">
      <dsp:nvSpPr>
        <dsp:cNvPr id="0" name=""/>
        <dsp:cNvSpPr/>
      </dsp:nvSpPr>
      <dsp:spPr>
        <a:xfrm rot="16200000">
          <a:off x="-1474327" y="1588681"/>
          <a:ext cx="3922671" cy="7453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/>
            <a:t>Корпоративная культура</a:t>
          </a:r>
        </a:p>
      </dsp:txBody>
      <dsp:txXfrm>
        <a:off x="-1474327" y="1588681"/>
        <a:ext cx="3922671" cy="745307"/>
      </dsp:txXfrm>
    </dsp:sp>
    <dsp:sp modelId="{F06AB848-F88D-433E-B84A-8ED7EF39C638}">
      <dsp:nvSpPr>
        <dsp:cNvPr id="0" name=""/>
        <dsp:cNvSpPr/>
      </dsp:nvSpPr>
      <dsp:spPr>
        <a:xfrm>
          <a:off x="1348583" y="191230"/>
          <a:ext cx="1787179" cy="7453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ценности</a:t>
          </a:r>
          <a:endParaRPr lang="ru-RU" sz="2700" kern="1200" dirty="0"/>
        </a:p>
      </dsp:txBody>
      <dsp:txXfrm>
        <a:off x="1348583" y="191230"/>
        <a:ext cx="1787179" cy="745307"/>
      </dsp:txXfrm>
    </dsp:sp>
    <dsp:sp modelId="{CF5BD534-6D43-47F3-BD2C-982646A60EA6}">
      <dsp:nvSpPr>
        <dsp:cNvPr id="0" name=""/>
        <dsp:cNvSpPr/>
      </dsp:nvSpPr>
      <dsp:spPr>
        <a:xfrm>
          <a:off x="1348583" y="1122864"/>
          <a:ext cx="1787179" cy="7453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нормы</a:t>
          </a:r>
          <a:endParaRPr lang="ru-RU" sz="2700" kern="1200" dirty="0"/>
        </a:p>
      </dsp:txBody>
      <dsp:txXfrm>
        <a:off x="1348583" y="1122864"/>
        <a:ext cx="1787179" cy="745307"/>
      </dsp:txXfrm>
    </dsp:sp>
    <dsp:sp modelId="{D1214D12-9714-4A52-8BD9-7C3E5CCA70E9}">
      <dsp:nvSpPr>
        <dsp:cNvPr id="0" name=""/>
        <dsp:cNvSpPr/>
      </dsp:nvSpPr>
      <dsp:spPr>
        <a:xfrm>
          <a:off x="1348583" y="2054498"/>
          <a:ext cx="1787179" cy="7453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знания</a:t>
          </a:r>
          <a:endParaRPr lang="ru-RU" sz="2700" kern="1200" dirty="0"/>
        </a:p>
      </dsp:txBody>
      <dsp:txXfrm>
        <a:off x="1348583" y="2054498"/>
        <a:ext cx="1787179" cy="745307"/>
      </dsp:txXfrm>
    </dsp:sp>
    <dsp:sp modelId="{67650967-A1DF-40C8-9C04-55C7DDC25294}">
      <dsp:nvSpPr>
        <dsp:cNvPr id="0" name=""/>
        <dsp:cNvSpPr/>
      </dsp:nvSpPr>
      <dsp:spPr>
        <a:xfrm>
          <a:off x="1348583" y="2986133"/>
          <a:ext cx="1787179" cy="7453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поведение</a:t>
          </a:r>
          <a:endParaRPr lang="ru-RU" sz="2700" kern="1200" dirty="0"/>
        </a:p>
      </dsp:txBody>
      <dsp:txXfrm>
        <a:off x="1348583" y="2986133"/>
        <a:ext cx="1787179" cy="7453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5" name="Google Shape;10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>
          <a:extLst>
            <a:ext uri="{FF2B5EF4-FFF2-40B4-BE49-F238E27FC236}">
              <a16:creationId xmlns:a16="http://schemas.microsoft.com/office/drawing/2014/main" id="{88B2861A-65F2-179E-0A9A-ACB24F0113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5f0bb15ed3_0_183:notes">
            <a:extLst>
              <a:ext uri="{FF2B5EF4-FFF2-40B4-BE49-F238E27FC236}">
                <a16:creationId xmlns:a16="http://schemas.microsoft.com/office/drawing/2014/main" id="{26AB14A4-007B-A2D7-CFF1-0CE4E73BB98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9" name="Google Shape;149;g5f0bb15ed3_0_183:notes">
            <a:extLst>
              <a:ext uri="{FF2B5EF4-FFF2-40B4-BE49-F238E27FC236}">
                <a16:creationId xmlns:a16="http://schemas.microsoft.com/office/drawing/2014/main" id="{0BAC4CE2-2733-87FF-90F4-3769476B8FC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429651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5f0bb15ed3_0_2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5f0bb15ed3_0_2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488551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>
          <a:extLst>
            <a:ext uri="{FF2B5EF4-FFF2-40B4-BE49-F238E27FC236}">
              <a16:creationId xmlns:a16="http://schemas.microsoft.com/office/drawing/2014/main" id="{0FD48853-2FF0-348D-69B9-418CF808A4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5f0bb15ed3_0_227:notes">
            <a:extLst>
              <a:ext uri="{FF2B5EF4-FFF2-40B4-BE49-F238E27FC236}">
                <a16:creationId xmlns:a16="http://schemas.microsoft.com/office/drawing/2014/main" id="{E4C2BD0F-5EC5-EBB4-D5E0-E188FD670B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5f0bb15ed3_0_227:notes">
            <a:extLst>
              <a:ext uri="{FF2B5EF4-FFF2-40B4-BE49-F238E27FC236}">
                <a16:creationId xmlns:a16="http://schemas.microsoft.com/office/drawing/2014/main" id="{17F53BA0-0196-A557-F2D8-87A45E7B080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466716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5f0bb15ed3_0_2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5f0bb15ed3_0_2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80040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>
          <a:extLst>
            <a:ext uri="{FF2B5EF4-FFF2-40B4-BE49-F238E27FC236}">
              <a16:creationId xmlns:a16="http://schemas.microsoft.com/office/drawing/2014/main" id="{C23190C3-859E-975A-1D11-4143D0F8CF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5f0bb15ed3_0_227:notes">
            <a:extLst>
              <a:ext uri="{FF2B5EF4-FFF2-40B4-BE49-F238E27FC236}">
                <a16:creationId xmlns:a16="http://schemas.microsoft.com/office/drawing/2014/main" id="{56D9092B-4D48-5607-7BF0-0069AC6E428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5f0bb15ed3_0_227:notes">
            <a:extLst>
              <a:ext uri="{FF2B5EF4-FFF2-40B4-BE49-F238E27FC236}">
                <a16:creationId xmlns:a16="http://schemas.microsoft.com/office/drawing/2014/main" id="{880653A0-B56A-2BE9-2248-0CDB8E0F405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591284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>
          <a:extLst>
            <a:ext uri="{FF2B5EF4-FFF2-40B4-BE49-F238E27FC236}">
              <a16:creationId xmlns:a16="http://schemas.microsoft.com/office/drawing/2014/main" id="{55AD2BBE-79AC-8176-2C8F-191ADFC9E9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5f0bb15ed3_0_227:notes">
            <a:extLst>
              <a:ext uri="{FF2B5EF4-FFF2-40B4-BE49-F238E27FC236}">
                <a16:creationId xmlns:a16="http://schemas.microsoft.com/office/drawing/2014/main" id="{4D65162F-67F5-FF56-EE82-3D139DD8C5D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5f0bb15ed3_0_227:notes">
            <a:extLst>
              <a:ext uri="{FF2B5EF4-FFF2-40B4-BE49-F238E27FC236}">
                <a16:creationId xmlns:a16="http://schemas.microsoft.com/office/drawing/2014/main" id="{726A984D-BE2D-0FC6-C2D5-102B4121A40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30316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>
          <a:extLst>
            <a:ext uri="{FF2B5EF4-FFF2-40B4-BE49-F238E27FC236}">
              <a16:creationId xmlns:a16="http://schemas.microsoft.com/office/drawing/2014/main" id="{3157BFBF-D4F4-3824-29DD-94438C85A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5f0bb15ed3_0_227:notes">
            <a:extLst>
              <a:ext uri="{FF2B5EF4-FFF2-40B4-BE49-F238E27FC236}">
                <a16:creationId xmlns:a16="http://schemas.microsoft.com/office/drawing/2014/main" id="{13736A13-70B8-664A-745A-78A3ADD0F6D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5f0bb15ed3_0_227:notes">
            <a:extLst>
              <a:ext uri="{FF2B5EF4-FFF2-40B4-BE49-F238E27FC236}">
                <a16:creationId xmlns:a16="http://schemas.microsoft.com/office/drawing/2014/main" id="{E50DEC3D-2D79-68C3-14E6-BCC1C4F493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4773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>
          <a:extLst>
            <a:ext uri="{FF2B5EF4-FFF2-40B4-BE49-F238E27FC236}">
              <a16:creationId xmlns:a16="http://schemas.microsoft.com/office/drawing/2014/main" id="{247A9FD3-2716-305A-4EE1-8FE316C46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5f0bb15ed3_0_227:notes">
            <a:extLst>
              <a:ext uri="{FF2B5EF4-FFF2-40B4-BE49-F238E27FC236}">
                <a16:creationId xmlns:a16="http://schemas.microsoft.com/office/drawing/2014/main" id="{BF6479C9-6834-3967-33BF-75CA8A61D03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5f0bb15ed3_0_227:notes">
            <a:extLst>
              <a:ext uri="{FF2B5EF4-FFF2-40B4-BE49-F238E27FC236}">
                <a16:creationId xmlns:a16="http://schemas.microsoft.com/office/drawing/2014/main" id="{1B84F7BD-E208-ADC2-326B-70934573895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831104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>
          <a:extLst>
            <a:ext uri="{FF2B5EF4-FFF2-40B4-BE49-F238E27FC236}">
              <a16:creationId xmlns:a16="http://schemas.microsoft.com/office/drawing/2014/main" id="{A4FBBD54-9062-4AC5-EA36-05C4392DFF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5f0bb15ed3_0_227:notes">
            <a:extLst>
              <a:ext uri="{FF2B5EF4-FFF2-40B4-BE49-F238E27FC236}">
                <a16:creationId xmlns:a16="http://schemas.microsoft.com/office/drawing/2014/main" id="{C41723EE-F969-BFEE-5957-8E3D86FBBA1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5f0bb15ed3_0_227:notes">
            <a:extLst>
              <a:ext uri="{FF2B5EF4-FFF2-40B4-BE49-F238E27FC236}">
                <a16:creationId xmlns:a16="http://schemas.microsoft.com/office/drawing/2014/main" id="{D028E837-7F3D-00E1-0EB5-D6CA525ED71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795951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5f0bb15ed3_0_2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5f0bb15ed3_0_2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89553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5f0bb15ed3_0_2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5f0bb15ed3_0_2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>
          <a:extLst>
            <a:ext uri="{FF2B5EF4-FFF2-40B4-BE49-F238E27FC236}">
              <a16:creationId xmlns:a16="http://schemas.microsoft.com/office/drawing/2014/main" id="{DEB57432-A31D-11D9-8533-C43901F54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5f0bb15ed3_0_183:notes">
            <a:extLst>
              <a:ext uri="{FF2B5EF4-FFF2-40B4-BE49-F238E27FC236}">
                <a16:creationId xmlns:a16="http://schemas.microsoft.com/office/drawing/2014/main" id="{8E5F2797-E2EB-E8B5-4557-291CDC8851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9" name="Google Shape;149;g5f0bb15ed3_0_183:notes">
            <a:extLst>
              <a:ext uri="{FF2B5EF4-FFF2-40B4-BE49-F238E27FC236}">
                <a16:creationId xmlns:a16="http://schemas.microsoft.com/office/drawing/2014/main" id="{7BDB32B0-80D2-4850-369C-A0F63DA7701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267509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ga073618e60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2" name="Google Shape;782;ga073618e60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ga073618e60_0_6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0" name="Google Shape;1130;ga073618e60_0_6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ga073618e60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5" name="Google Shape;685;ga073618e60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ga073618e60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2" name="Google Shape;782;ga073618e60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447044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>
          <a:extLst>
            <a:ext uri="{FF2B5EF4-FFF2-40B4-BE49-F238E27FC236}">
              <a16:creationId xmlns:a16="http://schemas.microsoft.com/office/drawing/2014/main" id="{10BAB38F-05BC-0897-F51B-DE862C873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5f0bb15ed3_0_266:notes">
            <a:extLst>
              <a:ext uri="{FF2B5EF4-FFF2-40B4-BE49-F238E27FC236}">
                <a16:creationId xmlns:a16="http://schemas.microsoft.com/office/drawing/2014/main" id="{E1ADDDDE-5589-E112-4C0F-FB68624E29D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5f0bb15ed3_0_266:notes">
            <a:extLst>
              <a:ext uri="{FF2B5EF4-FFF2-40B4-BE49-F238E27FC236}">
                <a16:creationId xmlns:a16="http://schemas.microsoft.com/office/drawing/2014/main" id="{61F593DA-28B7-5C17-C00E-C810C65FEB9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91006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a073618e60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8" name="Google Shape;678;ga073618e60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ga073618e60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0" name="Google Shape;700;ga073618e60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78688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5f0bb15ed3_0_1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9" name="Google Shape;149;g5f0bb15ed3_0_1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8647430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>
          <a:extLst>
            <a:ext uri="{FF2B5EF4-FFF2-40B4-BE49-F238E27FC236}">
              <a16:creationId xmlns:a16="http://schemas.microsoft.com/office/drawing/2014/main" id="{1911B6F9-8EEE-490B-6395-899974038C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a073618e60_0_92:notes">
            <a:extLst>
              <a:ext uri="{FF2B5EF4-FFF2-40B4-BE49-F238E27FC236}">
                <a16:creationId xmlns:a16="http://schemas.microsoft.com/office/drawing/2014/main" id="{E9B5D2CD-EC17-37B2-9FEE-89A868AF91F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a073618e60_0_92:notes">
            <a:extLst>
              <a:ext uri="{FF2B5EF4-FFF2-40B4-BE49-F238E27FC236}">
                <a16:creationId xmlns:a16="http://schemas.microsoft.com/office/drawing/2014/main" id="{8BD7F4F5-A5D5-5199-51C1-1ECF96531C8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524965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>
          <a:extLst>
            <a:ext uri="{FF2B5EF4-FFF2-40B4-BE49-F238E27FC236}">
              <a16:creationId xmlns:a16="http://schemas.microsoft.com/office/drawing/2014/main" id="{DB0A0B98-CBDA-6E00-445E-9738BC026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5f0bb15ed3_0_183:notes">
            <a:extLst>
              <a:ext uri="{FF2B5EF4-FFF2-40B4-BE49-F238E27FC236}">
                <a16:creationId xmlns:a16="http://schemas.microsoft.com/office/drawing/2014/main" id="{787D6FE1-B383-C699-5309-5E8AA2EFC30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9" name="Google Shape;149;g5f0bb15ed3_0_183:notes">
            <a:extLst>
              <a:ext uri="{FF2B5EF4-FFF2-40B4-BE49-F238E27FC236}">
                <a16:creationId xmlns:a16="http://schemas.microsoft.com/office/drawing/2014/main" id="{D51D8A60-4954-A2A4-54D6-70C7C6513C9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6262600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>
          <a:extLst>
            <a:ext uri="{FF2B5EF4-FFF2-40B4-BE49-F238E27FC236}">
              <a16:creationId xmlns:a16="http://schemas.microsoft.com/office/drawing/2014/main" id="{4B94D048-AA07-8D53-CDEB-EE1177195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5f0bb15ed3_0_183:notes">
            <a:extLst>
              <a:ext uri="{FF2B5EF4-FFF2-40B4-BE49-F238E27FC236}">
                <a16:creationId xmlns:a16="http://schemas.microsoft.com/office/drawing/2014/main" id="{976652F4-9A26-AA5A-0178-39925EDE9BD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9" name="Google Shape;149;g5f0bb15ed3_0_183:notes">
            <a:extLst>
              <a:ext uri="{FF2B5EF4-FFF2-40B4-BE49-F238E27FC236}">
                <a16:creationId xmlns:a16="http://schemas.microsoft.com/office/drawing/2014/main" id="{A244B2D6-4040-F496-1B67-E8A13121985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1537958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>
          <a:extLst>
            <a:ext uri="{FF2B5EF4-FFF2-40B4-BE49-F238E27FC236}">
              <a16:creationId xmlns:a16="http://schemas.microsoft.com/office/drawing/2014/main" id="{AA7A4B72-185D-DE01-D3B6-B5561F7CFD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5f0bb15ed3_0_183:notes">
            <a:extLst>
              <a:ext uri="{FF2B5EF4-FFF2-40B4-BE49-F238E27FC236}">
                <a16:creationId xmlns:a16="http://schemas.microsoft.com/office/drawing/2014/main" id="{0606AE71-46BA-4D43-78CD-8AB86E54751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9" name="Google Shape;149;g5f0bb15ed3_0_183:notes">
            <a:extLst>
              <a:ext uri="{FF2B5EF4-FFF2-40B4-BE49-F238E27FC236}">
                <a16:creationId xmlns:a16="http://schemas.microsoft.com/office/drawing/2014/main" id="{F8528BCD-50AC-7635-2E04-4AD40A6D5A8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0135047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>
          <a:extLst>
            <a:ext uri="{FF2B5EF4-FFF2-40B4-BE49-F238E27FC236}">
              <a16:creationId xmlns:a16="http://schemas.microsoft.com/office/drawing/2014/main" id="{7F3A57F2-7D27-7DAF-5B38-2FD2A2916F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5f0bb15ed3_0_183:notes">
            <a:extLst>
              <a:ext uri="{FF2B5EF4-FFF2-40B4-BE49-F238E27FC236}">
                <a16:creationId xmlns:a16="http://schemas.microsoft.com/office/drawing/2014/main" id="{EB164167-C243-98F7-A66A-FA0170AFECA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9" name="Google Shape;149;g5f0bb15ed3_0_183:notes">
            <a:extLst>
              <a:ext uri="{FF2B5EF4-FFF2-40B4-BE49-F238E27FC236}">
                <a16:creationId xmlns:a16="http://schemas.microsoft.com/office/drawing/2014/main" id="{DE0F92AE-7908-FFA7-A3D0-5D3E7A4D269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5875473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a073618e60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a073618e60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5346461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0" name="Google Shape;11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97894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5f0bb15ed3_0_14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5f0bb15ed3_0_14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0" y="-67675"/>
            <a:ext cx="12192000" cy="6054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title"/>
          </p:nvPr>
        </p:nvSpPr>
        <p:spPr>
          <a:xfrm>
            <a:off x="2495575" y="2485875"/>
            <a:ext cx="5547000" cy="1626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>
  <p:cSld name="Title and two columns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"/>
          <p:cNvSpPr/>
          <p:nvPr/>
        </p:nvSpPr>
        <p:spPr>
          <a:xfrm>
            <a:off x="0" y="800125"/>
            <a:ext cx="12192000" cy="6054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4"/>
          <p:cNvSpPr txBox="1">
            <a:spLocks noGrp="1"/>
          </p:cNvSpPr>
          <p:nvPr>
            <p:ph type="sldNum" idx="12"/>
          </p:nvPr>
        </p:nvSpPr>
        <p:spPr>
          <a:xfrm>
            <a:off x="9448800" y="65087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43" name="Google Shape;43;p4"/>
          <p:cNvSpPr txBox="1">
            <a:spLocks noGrp="1"/>
          </p:cNvSpPr>
          <p:nvPr>
            <p:ph type="title"/>
          </p:nvPr>
        </p:nvSpPr>
        <p:spPr>
          <a:xfrm>
            <a:off x="393150" y="2006000"/>
            <a:ext cx="2141100" cy="38169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4"/>
          <p:cNvSpPr txBox="1">
            <a:spLocks noGrp="1"/>
          </p:cNvSpPr>
          <p:nvPr>
            <p:ph type="body" idx="1"/>
          </p:nvPr>
        </p:nvSpPr>
        <p:spPr>
          <a:xfrm>
            <a:off x="3081700" y="2006000"/>
            <a:ext cx="3855900" cy="38169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355600" rtl="0">
              <a:spcBef>
                <a:spcPts val="1000"/>
              </a:spcBef>
              <a:spcAft>
                <a:spcPts val="0"/>
              </a:spcAft>
              <a:buSzPts val="2000"/>
              <a:buChar char="•"/>
              <a:defRPr/>
            </a:lvl1pPr>
            <a:lvl2pPr marL="914400" lvl="1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2pPr>
            <a:lvl3pPr marL="1371600" lvl="2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3pPr>
            <a:lvl4pPr marL="1828800" lvl="3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4pPr>
            <a:lvl5pPr marL="2286000" lvl="4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5pPr>
            <a:lvl6pPr marL="2743200" lvl="5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6pPr>
            <a:lvl7pPr marL="3200400" lvl="6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7pPr>
            <a:lvl8pPr marL="3657600" lvl="7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8pPr>
            <a:lvl9pPr marL="4114800" lvl="8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9pPr>
          </a:lstStyle>
          <a:p>
            <a:endParaRPr/>
          </a:p>
        </p:txBody>
      </p:sp>
      <p:sp>
        <p:nvSpPr>
          <p:cNvPr id="45" name="Google Shape;45;p4"/>
          <p:cNvSpPr txBox="1">
            <a:spLocks noGrp="1"/>
          </p:cNvSpPr>
          <p:nvPr>
            <p:ph type="body" idx="2"/>
          </p:nvPr>
        </p:nvSpPr>
        <p:spPr>
          <a:xfrm>
            <a:off x="7618100" y="2006000"/>
            <a:ext cx="3855900" cy="38169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355600" rtl="0">
              <a:spcBef>
                <a:spcPts val="1000"/>
              </a:spcBef>
              <a:spcAft>
                <a:spcPts val="0"/>
              </a:spcAft>
              <a:buSzPts val="2000"/>
              <a:buChar char="•"/>
              <a:defRPr/>
            </a:lvl1pPr>
            <a:lvl2pPr marL="914400" lvl="1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2pPr>
            <a:lvl3pPr marL="1371600" lvl="2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3pPr>
            <a:lvl4pPr marL="1828800" lvl="3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4pPr>
            <a:lvl5pPr marL="2286000" lvl="4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5pPr>
            <a:lvl6pPr marL="2743200" lvl="5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6pPr>
            <a:lvl7pPr marL="3200400" lvl="6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7pPr>
            <a:lvl8pPr marL="3657600" lvl="7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8pPr>
            <a:lvl9pPr marL="4114800" lvl="8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36631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B8BA7-6832-4F06-B03E-2D1BB9AFEEBF}" type="datetime1">
              <a:rPr lang="ru-RU" smtClean="0"/>
              <a:pPr/>
              <a:t>16.02.2026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1697-E868-48F5-ADC3-BE6A5F8E9F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7063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564F5-F13A-4815-AAD0-C4D6772B0E86}" type="datetime1">
              <a:rPr lang="ru-RU" smtClean="0"/>
              <a:pPr/>
              <a:t>16.02.2026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1697-E868-48F5-ADC3-BE6A5F8E9F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794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5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DCEAF-C8A2-4B96-A492-D0F4E3F5DC08}" type="datetime1">
              <a:rPr lang="ru-RU" smtClean="0"/>
              <a:pPr/>
              <a:t>16.02.2026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1697-E868-48F5-ADC3-BE6A5F8E9F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667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86B5C-BF5E-452B-9A12-2F9C7B54C3FA}" type="datetime1">
              <a:rPr lang="ru-RU" smtClean="0"/>
              <a:pPr/>
              <a:t>16.02.2026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1697-E868-48F5-ADC3-BE6A5F8E9F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2404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3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3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3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3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64932-5352-422D-AAE3-647DD7B0E46E}" type="datetime1">
              <a:rPr lang="ru-RU" smtClean="0"/>
              <a:pPr/>
              <a:t>16.02.2026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1697-E868-48F5-ADC3-BE6A5F8E9F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3682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C86B5-021B-4523-BBED-555257BFF12C}" type="datetime1">
              <a:rPr lang="ru-RU" smtClean="0"/>
              <a:pPr/>
              <a:t>16.02.2026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1697-E868-48F5-ADC3-BE6A5F8E9F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0997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82893-3F32-41B7-A949-4A8D03D821D7}" type="datetime1">
              <a:rPr lang="ru-RU" smtClean="0"/>
              <a:pPr/>
              <a:t>16.02.2026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1697-E868-48F5-ADC3-BE6A5F8E9F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0293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7" indent="0">
              <a:buNone/>
              <a:defRPr sz="1200"/>
            </a:lvl2pPr>
            <a:lvl3pPr marL="914353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3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9C279-2734-4F72-86C7-94D1B54599A2}" type="datetime1">
              <a:rPr lang="ru-RU" smtClean="0"/>
              <a:pPr/>
              <a:t>16.02.2026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1697-E868-48F5-ADC3-BE6A5F8E9F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5159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3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3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7" indent="0">
              <a:buNone/>
              <a:defRPr sz="1200"/>
            </a:lvl2pPr>
            <a:lvl3pPr marL="914353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3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CDEDD-EDE6-485B-A81E-7F2B29F399A1}" type="datetime1">
              <a:rPr lang="ru-RU" smtClean="0"/>
              <a:pPr/>
              <a:t>16.02.2026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1697-E868-48F5-ADC3-BE6A5F8E9F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659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">
  <p:cSld name="TITLE_1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/>
          <p:nvPr/>
        </p:nvSpPr>
        <p:spPr>
          <a:xfrm>
            <a:off x="0" y="800125"/>
            <a:ext cx="12192000" cy="6054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9448800" y="65087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32" name="Google Shape;32;p3"/>
          <p:cNvSpPr txBox="1">
            <a:spLocks noGrp="1"/>
          </p:cNvSpPr>
          <p:nvPr>
            <p:ph type="title"/>
          </p:nvPr>
        </p:nvSpPr>
        <p:spPr>
          <a:xfrm>
            <a:off x="2697150" y="2150000"/>
            <a:ext cx="2141100" cy="38169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"/>
          <p:cNvSpPr txBox="1">
            <a:spLocks noGrp="1"/>
          </p:cNvSpPr>
          <p:nvPr>
            <p:ph type="body" idx="1"/>
          </p:nvPr>
        </p:nvSpPr>
        <p:spPr>
          <a:xfrm>
            <a:off x="5513700" y="2150000"/>
            <a:ext cx="5822700" cy="38169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355600" rtl="0">
              <a:spcBef>
                <a:spcPts val="1000"/>
              </a:spcBef>
              <a:spcAft>
                <a:spcPts val="0"/>
              </a:spcAft>
              <a:buSzPts val="2000"/>
              <a:buChar char="•"/>
              <a:defRPr/>
            </a:lvl1pPr>
            <a:lvl2pPr marL="914400" lvl="1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2pPr>
            <a:lvl3pPr marL="1371600" lvl="2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3pPr>
            <a:lvl4pPr marL="1828800" lvl="3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4pPr>
            <a:lvl5pPr marL="2286000" lvl="4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5pPr>
            <a:lvl6pPr marL="2743200" lvl="5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6pPr>
            <a:lvl7pPr marL="3200400" lvl="6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7pPr>
            <a:lvl8pPr marL="3657600" lvl="7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8pPr>
            <a:lvl9pPr marL="4114800" lvl="8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ECCB8-55DB-441A-B246-CE6652957A08}" type="datetime1">
              <a:rPr lang="ru-RU" smtClean="0"/>
              <a:pPr/>
              <a:t>16.02.2026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1697-E868-48F5-ADC3-BE6A5F8E9F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2826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936F5-189E-443A-9249-1C7B15C88238}" type="datetime1">
              <a:rPr lang="ru-RU" smtClean="0"/>
              <a:pPr/>
              <a:t>16.02.2026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01697-E868-48F5-ADC3-BE6A5F8E9F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9868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832851" y="6513604"/>
            <a:ext cx="2844800" cy="10387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lang="en-GB" sz="675" smtClean="0"/>
            </a:lvl1pPr>
          </a:lstStyle>
          <a:p>
            <a:pPr marL="457200" indent="-457200" defTabSz="671513">
              <a:tabLst>
                <a:tab pos="459581" algn="l"/>
              </a:tabLst>
            </a:pPr>
            <a:fld id="{57153B26-6239-CF4E-80FF-3947CE3A97F4}" type="slidenum">
              <a:rPr lang="en-US" smtClean="0">
                <a:solidFill>
                  <a:srgbClr val="1A1A1A"/>
                </a:solidFill>
              </a:rPr>
              <a:pPr marL="457200" indent="-457200" defTabSz="671513">
                <a:tabLst>
                  <a:tab pos="459581" algn="l"/>
                </a:tabLst>
              </a:pPr>
              <a:t>‹#›</a:t>
            </a:fld>
            <a:endParaRPr lang="en-US">
              <a:solidFill>
                <a:srgbClr val="1A1A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6444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369C242-B29B-4B58-BBDD-48C335B82CD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3"/>
            <a:ext cx="5424489" cy="6857999"/>
          </a:xfrm>
          <a:prstGeom prst="flowChartDelay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35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ID" dirty="0"/>
              <a:t>Image Placeholder</a:t>
            </a:r>
          </a:p>
        </p:txBody>
      </p:sp>
    </p:spTree>
    <p:extLst>
      <p:ext uri="{BB962C8B-B14F-4D97-AF65-F5344CB8AC3E}">
        <p14:creationId xmlns:p14="http://schemas.microsoft.com/office/powerpoint/2010/main" val="29708224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449582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4653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1718">
              <a:alpha val="95000"/>
            </a:srgbClr>
          </a:solidFill>
          <a:ln/>
        </p:spPr>
        <p:txBody>
          <a:bodyPr/>
          <a:lstStyle/>
          <a:p>
            <a:endParaRPr lang="ru-RU" sz="1167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6430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1718">
              <a:alpha val="95000"/>
            </a:srgbClr>
          </a:solidFill>
          <a:ln/>
        </p:spPr>
        <p:txBody>
          <a:bodyPr/>
          <a:lstStyle/>
          <a:p>
            <a:endParaRPr lang="ru-RU" sz="1167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3454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1718">
              <a:alpha val="95000"/>
            </a:srgbClr>
          </a:solidFill>
          <a:ln/>
        </p:spPr>
        <p:txBody>
          <a:bodyPr/>
          <a:lstStyle/>
          <a:p>
            <a:endParaRPr lang="ru-RU" sz="1167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542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1718">
              <a:alpha val="95000"/>
            </a:srgbClr>
          </a:solidFill>
          <a:ln/>
        </p:spPr>
        <p:txBody>
          <a:bodyPr/>
          <a:lstStyle/>
          <a:p>
            <a:endParaRPr lang="ru-RU" sz="1167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711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 inverse">
  <p:cSld name="TITLE_1_1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5"/>
          <p:cNvSpPr/>
          <p:nvPr/>
        </p:nvSpPr>
        <p:spPr>
          <a:xfrm>
            <a:off x="0" y="0"/>
            <a:ext cx="12192000" cy="6054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5"/>
          <p:cNvSpPr txBox="1">
            <a:spLocks noGrp="1"/>
          </p:cNvSpPr>
          <p:nvPr>
            <p:ph type="sldNum" idx="12"/>
          </p:nvPr>
        </p:nvSpPr>
        <p:spPr>
          <a:xfrm>
            <a:off x="9448800" y="65087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55" name="Google Shape;55;p5"/>
          <p:cNvSpPr txBox="1">
            <a:spLocks noGrp="1"/>
          </p:cNvSpPr>
          <p:nvPr>
            <p:ph type="title"/>
          </p:nvPr>
        </p:nvSpPr>
        <p:spPr>
          <a:xfrm>
            <a:off x="5497600" y="1350000"/>
            <a:ext cx="5295900" cy="38169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5"/>
          <p:cNvSpPr txBox="1">
            <a:spLocks noGrp="1"/>
          </p:cNvSpPr>
          <p:nvPr>
            <p:ph type="body" idx="1"/>
          </p:nvPr>
        </p:nvSpPr>
        <p:spPr>
          <a:xfrm>
            <a:off x="969700" y="2542350"/>
            <a:ext cx="3535800" cy="1432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355600" rtl="0">
              <a:spcBef>
                <a:spcPts val="1000"/>
              </a:spcBef>
              <a:spcAft>
                <a:spcPts val="0"/>
              </a:spcAft>
              <a:buSzPts val="2000"/>
              <a:buChar char="•"/>
              <a:defRPr/>
            </a:lvl1pPr>
            <a:lvl2pPr marL="914400" lvl="1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2pPr>
            <a:lvl3pPr marL="1371600" lvl="2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3pPr>
            <a:lvl4pPr marL="1828800" lvl="3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4pPr>
            <a:lvl5pPr marL="2286000" lvl="4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5pPr>
            <a:lvl6pPr marL="2743200" lvl="5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6pPr>
            <a:lvl7pPr marL="3200400" lvl="6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7pPr>
            <a:lvl8pPr marL="3657600" lvl="7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8pPr>
            <a:lvl9pPr marL="4114800" lvl="8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1718">
              <a:alpha val="95000"/>
            </a:srgbClr>
          </a:solidFill>
          <a:ln/>
        </p:spPr>
        <p:txBody>
          <a:bodyPr/>
          <a:lstStyle/>
          <a:p>
            <a:endParaRPr lang="ru-RU" sz="1167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6704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1718">
              <a:alpha val="95000"/>
            </a:srgbClr>
          </a:solidFill>
          <a:ln/>
        </p:spPr>
        <p:txBody>
          <a:bodyPr/>
          <a:lstStyle/>
          <a:p>
            <a:endParaRPr lang="ru-RU" sz="1167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7586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1718">
              <a:alpha val="95000"/>
            </a:srgbClr>
          </a:solidFill>
          <a:ln/>
        </p:spPr>
        <p:txBody>
          <a:bodyPr/>
          <a:lstStyle/>
          <a:p>
            <a:endParaRPr lang="ru-RU" sz="1167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9310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1718">
              <a:alpha val="95000"/>
            </a:srgbClr>
          </a:solidFill>
          <a:ln/>
        </p:spPr>
        <p:txBody>
          <a:bodyPr/>
          <a:lstStyle/>
          <a:p>
            <a:endParaRPr lang="ru-RU" sz="1167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0612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1718">
              <a:alpha val="95000"/>
            </a:srgbClr>
          </a:solidFill>
          <a:ln/>
        </p:spPr>
        <p:txBody>
          <a:bodyPr/>
          <a:lstStyle/>
          <a:p>
            <a:endParaRPr lang="ru-RU" sz="1167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7819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1718">
              <a:alpha val="95000"/>
            </a:srgbClr>
          </a:solidFill>
          <a:ln/>
        </p:spPr>
        <p:txBody>
          <a:bodyPr/>
          <a:lstStyle/>
          <a:p>
            <a:endParaRPr lang="ru-RU" sz="1167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284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3 Six columns">
  <p:cSld name="013 Six columns"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15"/>
          <p:cNvSpPr/>
          <p:nvPr/>
        </p:nvSpPr>
        <p:spPr>
          <a:xfrm>
            <a:off x="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15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0" name="Google Shape;470;p15"/>
          <p:cNvSpPr txBox="1">
            <a:spLocks noGrp="1"/>
          </p:cNvSpPr>
          <p:nvPr>
            <p:ph type="subTitle" idx="1"/>
          </p:nvPr>
        </p:nvSpPr>
        <p:spPr>
          <a:xfrm>
            <a:off x="1014275" y="2364825"/>
            <a:ext cx="3027600" cy="530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71" name="Google Shape;471;p15"/>
          <p:cNvSpPr txBox="1">
            <a:spLocks noGrp="1"/>
          </p:cNvSpPr>
          <p:nvPr>
            <p:ph type="subTitle" idx="2"/>
          </p:nvPr>
        </p:nvSpPr>
        <p:spPr>
          <a:xfrm>
            <a:off x="1014275" y="4216652"/>
            <a:ext cx="3027600" cy="530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72" name="Google Shape;472;p15"/>
          <p:cNvSpPr txBox="1">
            <a:spLocks noGrp="1"/>
          </p:cNvSpPr>
          <p:nvPr>
            <p:ph type="subTitle" idx="3"/>
          </p:nvPr>
        </p:nvSpPr>
        <p:spPr>
          <a:xfrm>
            <a:off x="8150124" y="2373026"/>
            <a:ext cx="3027600" cy="530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73" name="Google Shape;473;p15"/>
          <p:cNvSpPr txBox="1">
            <a:spLocks noGrp="1"/>
          </p:cNvSpPr>
          <p:nvPr>
            <p:ph type="subTitle" idx="4"/>
          </p:nvPr>
        </p:nvSpPr>
        <p:spPr>
          <a:xfrm>
            <a:off x="4601473" y="2379993"/>
            <a:ext cx="3027600" cy="530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74" name="Google Shape;474;p15"/>
          <p:cNvSpPr txBox="1">
            <a:spLocks noGrp="1"/>
          </p:cNvSpPr>
          <p:nvPr>
            <p:ph type="subTitle" idx="5"/>
          </p:nvPr>
        </p:nvSpPr>
        <p:spPr>
          <a:xfrm>
            <a:off x="4601473" y="4216652"/>
            <a:ext cx="3027600" cy="530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75" name="Google Shape;475;p15"/>
          <p:cNvSpPr txBox="1">
            <a:spLocks noGrp="1"/>
          </p:cNvSpPr>
          <p:nvPr>
            <p:ph type="subTitle" idx="6"/>
          </p:nvPr>
        </p:nvSpPr>
        <p:spPr>
          <a:xfrm>
            <a:off x="8150124" y="4200440"/>
            <a:ext cx="3027600" cy="530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76" name="Google Shape;476;p15"/>
          <p:cNvSpPr txBox="1">
            <a:spLocks noGrp="1"/>
          </p:cNvSpPr>
          <p:nvPr>
            <p:ph type="title"/>
          </p:nvPr>
        </p:nvSpPr>
        <p:spPr>
          <a:xfrm>
            <a:off x="720400" y="898175"/>
            <a:ext cx="109119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477" name="Google Shape;477;p15"/>
          <p:cNvSpPr txBox="1">
            <a:spLocks noGrp="1"/>
          </p:cNvSpPr>
          <p:nvPr>
            <p:ph type="body" idx="7"/>
          </p:nvPr>
        </p:nvSpPr>
        <p:spPr>
          <a:xfrm>
            <a:off x="4571787" y="2589800"/>
            <a:ext cx="32505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78" name="Google Shape;478;p15"/>
          <p:cNvSpPr txBox="1">
            <a:spLocks noGrp="1"/>
          </p:cNvSpPr>
          <p:nvPr>
            <p:ph type="body" idx="8"/>
          </p:nvPr>
        </p:nvSpPr>
        <p:spPr>
          <a:xfrm>
            <a:off x="8381787" y="4418600"/>
            <a:ext cx="32505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79" name="Google Shape;479;p15"/>
          <p:cNvSpPr txBox="1">
            <a:spLocks noGrp="1"/>
          </p:cNvSpPr>
          <p:nvPr>
            <p:ph type="body" idx="9"/>
          </p:nvPr>
        </p:nvSpPr>
        <p:spPr>
          <a:xfrm>
            <a:off x="4571787" y="4418600"/>
            <a:ext cx="32505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80" name="Google Shape;480;p15"/>
          <p:cNvSpPr txBox="1">
            <a:spLocks noGrp="1"/>
          </p:cNvSpPr>
          <p:nvPr>
            <p:ph type="body" idx="13"/>
          </p:nvPr>
        </p:nvSpPr>
        <p:spPr>
          <a:xfrm>
            <a:off x="720400" y="2589800"/>
            <a:ext cx="32505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81" name="Google Shape;481;p15"/>
          <p:cNvSpPr txBox="1">
            <a:spLocks noGrp="1"/>
          </p:cNvSpPr>
          <p:nvPr>
            <p:ph type="body" idx="14"/>
          </p:nvPr>
        </p:nvSpPr>
        <p:spPr>
          <a:xfrm>
            <a:off x="8381787" y="2589800"/>
            <a:ext cx="32505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82" name="Google Shape;482;p15"/>
          <p:cNvSpPr txBox="1">
            <a:spLocks noGrp="1"/>
          </p:cNvSpPr>
          <p:nvPr>
            <p:ph type="body" idx="15"/>
          </p:nvPr>
        </p:nvSpPr>
        <p:spPr>
          <a:xfrm>
            <a:off x="720400" y="4418600"/>
            <a:ext cx="32505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83" name="Google Shape;483;p15"/>
          <p:cNvSpPr/>
          <p:nvPr/>
        </p:nvSpPr>
        <p:spPr>
          <a:xfrm flipH="1">
            <a:off x="10878110" y="5394575"/>
            <a:ext cx="739500" cy="859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4" name="Google Shape;484;p15"/>
          <p:cNvSpPr/>
          <p:nvPr/>
        </p:nvSpPr>
        <p:spPr>
          <a:xfrm rot="-2064314">
            <a:off x="603340" y="5460755"/>
            <a:ext cx="615268" cy="825175"/>
          </a:xfrm>
          <a:custGeom>
            <a:avLst/>
            <a:gdLst/>
            <a:ahLst/>
            <a:cxnLst/>
            <a:rect l="l" t="t" r="r" b="b"/>
            <a:pathLst>
              <a:path w="615314" h="825237" extrusionOk="0">
                <a:moveTo>
                  <a:pt x="430339" y="650414"/>
                </a:moveTo>
                <a:cubicBezTo>
                  <a:pt x="475541" y="682620"/>
                  <a:pt x="483381" y="756286"/>
                  <a:pt x="445383" y="796826"/>
                </a:cubicBezTo>
                <a:cubicBezTo>
                  <a:pt x="407385" y="837367"/>
                  <a:pt x="332802" y="834047"/>
                  <a:pt x="299112" y="789905"/>
                </a:cubicBezTo>
                <a:cubicBezTo>
                  <a:pt x="265423" y="745762"/>
                  <a:pt x="282373" y="672379"/>
                  <a:pt x="332307" y="648083"/>
                </a:cubicBezTo>
                <a:cubicBezTo>
                  <a:pt x="282303" y="657123"/>
                  <a:pt x="231309" y="660372"/>
                  <a:pt x="180598" y="657759"/>
                </a:cubicBezTo>
                <a:lnTo>
                  <a:pt x="184765" y="482177"/>
                </a:lnTo>
                <a:cubicBezTo>
                  <a:pt x="148109" y="516997"/>
                  <a:pt x="92878" y="530911"/>
                  <a:pt x="44074" y="517633"/>
                </a:cubicBezTo>
                <a:cubicBezTo>
                  <a:pt x="30725" y="513960"/>
                  <a:pt x="17235" y="507957"/>
                  <a:pt x="9113" y="496727"/>
                </a:cubicBezTo>
                <a:cubicBezTo>
                  <a:pt x="2121" y="487121"/>
                  <a:pt x="-69" y="474691"/>
                  <a:pt x="2" y="462825"/>
                </a:cubicBezTo>
                <a:cubicBezTo>
                  <a:pt x="143" y="424615"/>
                  <a:pt x="23026" y="387324"/>
                  <a:pt x="56999" y="369737"/>
                </a:cubicBezTo>
                <a:cubicBezTo>
                  <a:pt x="90971" y="352151"/>
                  <a:pt x="134548" y="355188"/>
                  <a:pt x="165837" y="377153"/>
                </a:cubicBezTo>
                <a:cubicBezTo>
                  <a:pt x="153971" y="320863"/>
                  <a:pt x="153830" y="262100"/>
                  <a:pt x="165484" y="205739"/>
                </a:cubicBezTo>
                <a:cubicBezTo>
                  <a:pt x="214005" y="192743"/>
                  <a:pt x="264363" y="186316"/>
                  <a:pt x="314580" y="186740"/>
                </a:cubicBezTo>
                <a:cubicBezTo>
                  <a:pt x="275028" y="153474"/>
                  <a:pt x="265846" y="89555"/>
                  <a:pt x="294451" y="46543"/>
                </a:cubicBezTo>
                <a:cubicBezTo>
                  <a:pt x="323055" y="3530"/>
                  <a:pt x="385561" y="-12785"/>
                  <a:pt x="431540" y="10875"/>
                </a:cubicBezTo>
                <a:cubicBezTo>
                  <a:pt x="477519" y="34536"/>
                  <a:pt x="500685" y="94782"/>
                  <a:pt x="482322" y="143091"/>
                </a:cubicBezTo>
                <a:cubicBezTo>
                  <a:pt x="474058" y="164845"/>
                  <a:pt x="455695" y="185186"/>
                  <a:pt x="432458" y="186245"/>
                </a:cubicBezTo>
                <a:cubicBezTo>
                  <a:pt x="493764" y="178335"/>
                  <a:pt x="557046" y="186245"/>
                  <a:pt x="614467" y="209129"/>
                </a:cubicBezTo>
                <a:cubicBezTo>
                  <a:pt x="605709" y="259840"/>
                  <a:pt x="605992" y="312105"/>
                  <a:pt x="615315" y="362745"/>
                </a:cubicBezTo>
                <a:cubicBezTo>
                  <a:pt x="575410" y="349043"/>
                  <a:pt x="530702" y="340568"/>
                  <a:pt x="491645" y="356530"/>
                </a:cubicBezTo>
                <a:cubicBezTo>
                  <a:pt x="452587" y="372492"/>
                  <a:pt x="424901" y="421084"/>
                  <a:pt x="444253" y="458588"/>
                </a:cubicBezTo>
                <a:cubicBezTo>
                  <a:pt x="466995" y="502660"/>
                  <a:pt x="529501" y="501318"/>
                  <a:pt x="578447" y="493619"/>
                </a:cubicBezTo>
                <a:cubicBezTo>
                  <a:pt x="577952" y="555278"/>
                  <a:pt x="577458" y="616936"/>
                  <a:pt x="576964" y="678594"/>
                </a:cubicBezTo>
                <a:cubicBezTo>
                  <a:pt x="530773" y="658889"/>
                  <a:pt x="479991" y="650061"/>
                  <a:pt x="430269" y="650414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85" name="Google Shape;485;p15"/>
          <p:cNvGrpSpPr/>
          <p:nvPr/>
        </p:nvGrpSpPr>
        <p:grpSpPr>
          <a:xfrm flipH="1">
            <a:off x="10832626" y="5359112"/>
            <a:ext cx="714761" cy="797669"/>
            <a:chOff x="5932213" y="4153080"/>
            <a:chExt cx="714761" cy="797669"/>
          </a:xfrm>
        </p:grpSpPr>
        <p:sp>
          <p:nvSpPr>
            <p:cNvPr id="486" name="Google Shape;486;p15"/>
            <p:cNvSpPr/>
            <p:nvPr/>
          </p:nvSpPr>
          <p:spPr>
            <a:xfrm>
              <a:off x="6140446" y="4442969"/>
              <a:ext cx="302911" cy="462703"/>
            </a:xfrm>
            <a:custGeom>
              <a:avLst/>
              <a:gdLst/>
              <a:ahLst/>
              <a:cxnLst/>
              <a:rect l="l" t="t" r="r" b="b"/>
              <a:pathLst>
                <a:path w="302911" h="462703" extrusionOk="0">
                  <a:moveTo>
                    <a:pt x="140740" y="462655"/>
                  </a:moveTo>
                  <a:cubicBezTo>
                    <a:pt x="129652" y="463361"/>
                    <a:pt x="119693" y="456369"/>
                    <a:pt x="117716" y="446340"/>
                  </a:cubicBezTo>
                  <a:cubicBezTo>
                    <a:pt x="110794" y="411873"/>
                    <a:pt x="93278" y="335312"/>
                    <a:pt x="67569" y="296537"/>
                  </a:cubicBezTo>
                  <a:cubicBezTo>
                    <a:pt x="33739" y="245614"/>
                    <a:pt x="-3483" y="191301"/>
                    <a:pt x="261" y="131832"/>
                  </a:cubicBezTo>
                  <a:cubicBezTo>
                    <a:pt x="3015" y="88325"/>
                    <a:pt x="29501" y="46584"/>
                    <a:pt x="69477" y="22641"/>
                  </a:cubicBezTo>
                  <a:cubicBezTo>
                    <a:pt x="109523" y="-1231"/>
                    <a:pt x="162070" y="-6670"/>
                    <a:pt x="206919" y="8445"/>
                  </a:cubicBezTo>
                  <a:cubicBezTo>
                    <a:pt x="223234" y="13954"/>
                    <a:pt x="238561" y="22005"/>
                    <a:pt x="251274" y="32812"/>
                  </a:cubicBezTo>
                  <a:cubicBezTo>
                    <a:pt x="275075" y="52940"/>
                    <a:pt x="288706" y="81333"/>
                    <a:pt x="296052" y="110220"/>
                  </a:cubicBezTo>
                  <a:cubicBezTo>
                    <a:pt x="308694" y="160154"/>
                    <a:pt x="303750" y="213620"/>
                    <a:pt x="282138" y="260941"/>
                  </a:cubicBezTo>
                  <a:cubicBezTo>
                    <a:pt x="269919" y="287709"/>
                    <a:pt x="252474" y="312641"/>
                    <a:pt x="243858" y="340609"/>
                  </a:cubicBezTo>
                  <a:cubicBezTo>
                    <a:pt x="236018" y="366247"/>
                    <a:pt x="238561" y="411096"/>
                    <a:pt x="240891" y="436664"/>
                  </a:cubicBezTo>
                  <a:cubicBezTo>
                    <a:pt x="241880" y="447399"/>
                    <a:pt x="233051" y="456722"/>
                    <a:pt x="221327" y="457428"/>
                  </a:cubicBezTo>
                  <a:lnTo>
                    <a:pt x="140740" y="462513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7" name="Google Shape;487;p15"/>
            <p:cNvSpPr/>
            <p:nvPr/>
          </p:nvSpPr>
          <p:spPr>
            <a:xfrm>
              <a:off x="6204765" y="4536238"/>
              <a:ext cx="162465" cy="244655"/>
            </a:xfrm>
            <a:custGeom>
              <a:avLst/>
              <a:gdLst/>
              <a:ahLst/>
              <a:cxnLst/>
              <a:rect l="l" t="t" r="r" b="b"/>
              <a:pathLst>
                <a:path w="162465" h="244655" extrusionOk="0">
                  <a:moveTo>
                    <a:pt x="72537" y="244656"/>
                  </a:moveTo>
                  <a:cubicBezTo>
                    <a:pt x="75363" y="183421"/>
                    <a:pt x="65687" y="121622"/>
                    <a:pt x="44145" y="64201"/>
                  </a:cubicBezTo>
                  <a:cubicBezTo>
                    <a:pt x="40896" y="55655"/>
                    <a:pt x="37152" y="46756"/>
                    <a:pt x="30090" y="40964"/>
                  </a:cubicBezTo>
                  <a:cubicBezTo>
                    <a:pt x="23027" y="35173"/>
                    <a:pt x="11585" y="33619"/>
                    <a:pt x="5017" y="40046"/>
                  </a:cubicBezTo>
                  <a:cubicBezTo>
                    <a:pt x="1415" y="43577"/>
                    <a:pt x="-68" y="48804"/>
                    <a:pt x="2" y="53819"/>
                  </a:cubicBezTo>
                  <a:cubicBezTo>
                    <a:pt x="214" y="65402"/>
                    <a:pt x="8054" y="75784"/>
                    <a:pt x="17942" y="81787"/>
                  </a:cubicBezTo>
                  <a:cubicBezTo>
                    <a:pt x="27830" y="87791"/>
                    <a:pt x="39483" y="90051"/>
                    <a:pt x="50925" y="91534"/>
                  </a:cubicBezTo>
                  <a:cubicBezTo>
                    <a:pt x="58765" y="92523"/>
                    <a:pt x="67099" y="93159"/>
                    <a:pt x="74232" y="89768"/>
                  </a:cubicBezTo>
                  <a:cubicBezTo>
                    <a:pt x="86734" y="83836"/>
                    <a:pt x="90972" y="68439"/>
                    <a:pt x="93796" y="54878"/>
                  </a:cubicBezTo>
                  <a:cubicBezTo>
                    <a:pt x="95915" y="44849"/>
                    <a:pt x="97964" y="34608"/>
                    <a:pt x="96622" y="24437"/>
                  </a:cubicBezTo>
                  <a:cubicBezTo>
                    <a:pt x="95280" y="14267"/>
                    <a:pt x="89700" y="4096"/>
                    <a:pt x="80307" y="0"/>
                  </a:cubicBezTo>
                  <a:cubicBezTo>
                    <a:pt x="65404" y="17304"/>
                    <a:pt x="65969" y="45838"/>
                    <a:pt x="81507" y="62576"/>
                  </a:cubicBezTo>
                  <a:cubicBezTo>
                    <a:pt x="97046" y="79315"/>
                    <a:pt x="125508" y="81929"/>
                    <a:pt x="143872" y="68368"/>
                  </a:cubicBezTo>
                  <a:cubicBezTo>
                    <a:pt x="162235" y="54808"/>
                    <a:pt x="168027" y="26839"/>
                    <a:pt x="156585" y="7063"/>
                  </a:cubicBezTo>
                  <a:cubicBezTo>
                    <a:pt x="155172" y="4591"/>
                    <a:pt x="152983" y="1977"/>
                    <a:pt x="150158" y="2048"/>
                  </a:cubicBezTo>
                  <a:cubicBezTo>
                    <a:pt x="148180" y="2048"/>
                    <a:pt x="146485" y="3461"/>
                    <a:pt x="145073" y="4803"/>
                  </a:cubicBezTo>
                  <a:cubicBezTo>
                    <a:pt x="130382" y="18999"/>
                    <a:pt x="127274" y="41035"/>
                    <a:pt x="125226" y="61376"/>
                  </a:cubicBezTo>
                  <a:cubicBezTo>
                    <a:pt x="119223" y="122610"/>
                    <a:pt x="116680" y="187023"/>
                    <a:pt x="142389" y="24296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8" name="Google Shape;488;p15"/>
            <p:cNvSpPr/>
            <p:nvPr/>
          </p:nvSpPr>
          <p:spPr>
            <a:xfrm>
              <a:off x="6237962" y="4782446"/>
              <a:ext cx="141256" cy="5934"/>
            </a:xfrm>
            <a:custGeom>
              <a:avLst/>
              <a:gdLst/>
              <a:ahLst/>
              <a:cxnLst/>
              <a:rect l="l" t="t" r="r" b="b"/>
              <a:pathLst>
                <a:path w="141256" h="5934" extrusionOk="0">
                  <a:moveTo>
                    <a:pt x="0" y="5934"/>
                  </a:moveTo>
                  <a:cubicBezTo>
                    <a:pt x="46968" y="1909"/>
                    <a:pt x="94077" y="-69"/>
                    <a:pt x="141256" y="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9" name="Google Shape;489;p15"/>
            <p:cNvSpPr/>
            <p:nvPr/>
          </p:nvSpPr>
          <p:spPr>
            <a:xfrm>
              <a:off x="6244177" y="4807380"/>
              <a:ext cx="130662" cy="5156"/>
            </a:xfrm>
            <a:custGeom>
              <a:avLst/>
              <a:gdLst/>
              <a:ahLst/>
              <a:cxnLst/>
              <a:rect l="l" t="t" r="r" b="b"/>
              <a:pathLst>
                <a:path w="130662" h="5156" extrusionOk="0">
                  <a:moveTo>
                    <a:pt x="0" y="5156"/>
                  </a:moveTo>
                  <a:lnTo>
                    <a:pt x="130662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0" name="Google Shape;490;p15"/>
            <p:cNvSpPr/>
            <p:nvPr/>
          </p:nvSpPr>
          <p:spPr>
            <a:xfrm>
              <a:off x="6269109" y="4834857"/>
              <a:ext cx="109968" cy="3740"/>
            </a:xfrm>
            <a:custGeom>
              <a:avLst/>
              <a:gdLst/>
              <a:ahLst/>
              <a:cxnLst/>
              <a:rect l="l" t="t" r="r" b="b"/>
              <a:pathLst>
                <a:path w="109968" h="3740" extrusionOk="0">
                  <a:moveTo>
                    <a:pt x="0" y="3741"/>
                  </a:moveTo>
                  <a:cubicBezTo>
                    <a:pt x="36162" y="280"/>
                    <a:pt x="73241" y="-780"/>
                    <a:pt x="109968" y="56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1" name="Google Shape;491;p15"/>
            <p:cNvSpPr/>
            <p:nvPr/>
          </p:nvSpPr>
          <p:spPr>
            <a:xfrm>
              <a:off x="6252511" y="4861622"/>
              <a:ext cx="113217" cy="4750"/>
            </a:xfrm>
            <a:custGeom>
              <a:avLst/>
              <a:gdLst/>
              <a:ahLst/>
              <a:cxnLst/>
              <a:rect l="l" t="t" r="r" b="b"/>
              <a:pathLst>
                <a:path w="113217" h="4750" extrusionOk="0">
                  <a:moveTo>
                    <a:pt x="0" y="4096"/>
                  </a:moveTo>
                  <a:cubicBezTo>
                    <a:pt x="37857" y="5721"/>
                    <a:pt x="75996" y="4308"/>
                    <a:pt x="11321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2" name="Google Shape;492;p15"/>
            <p:cNvSpPr/>
            <p:nvPr/>
          </p:nvSpPr>
          <p:spPr>
            <a:xfrm>
              <a:off x="6283023" y="4900609"/>
              <a:ext cx="82633" cy="50140"/>
            </a:xfrm>
            <a:custGeom>
              <a:avLst/>
              <a:gdLst/>
              <a:ahLst/>
              <a:cxnLst/>
              <a:rect l="l" t="t" r="r" b="b"/>
              <a:pathLst>
                <a:path w="82633" h="50140" extrusionOk="0">
                  <a:moveTo>
                    <a:pt x="0" y="7840"/>
                  </a:moveTo>
                  <a:cubicBezTo>
                    <a:pt x="1766" y="21118"/>
                    <a:pt x="4238" y="35879"/>
                    <a:pt x="14761" y="44143"/>
                  </a:cubicBezTo>
                  <a:cubicBezTo>
                    <a:pt x="26203" y="53113"/>
                    <a:pt x="42942" y="50852"/>
                    <a:pt x="56220" y="44990"/>
                  </a:cubicBezTo>
                  <a:cubicBezTo>
                    <a:pt x="65049" y="41106"/>
                    <a:pt x="73524" y="35526"/>
                    <a:pt x="78539" y="27262"/>
                  </a:cubicBezTo>
                  <a:cubicBezTo>
                    <a:pt x="83553" y="18999"/>
                    <a:pt x="84401" y="7699"/>
                    <a:pt x="7860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3" name="Google Shape;493;p15"/>
            <p:cNvSpPr/>
            <p:nvPr/>
          </p:nvSpPr>
          <p:spPr>
            <a:xfrm>
              <a:off x="5981441" y="4729830"/>
              <a:ext cx="80868" cy="47956"/>
            </a:xfrm>
            <a:custGeom>
              <a:avLst/>
              <a:gdLst/>
              <a:ahLst/>
              <a:cxnLst/>
              <a:rect l="l" t="t" r="r" b="b"/>
              <a:pathLst>
                <a:path w="80868" h="47956" extrusionOk="0">
                  <a:moveTo>
                    <a:pt x="0" y="47956"/>
                  </a:moveTo>
                  <a:cubicBezTo>
                    <a:pt x="26627" y="31430"/>
                    <a:pt x="53607" y="15397"/>
                    <a:pt x="8086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4" name="Google Shape;494;p15"/>
            <p:cNvSpPr/>
            <p:nvPr/>
          </p:nvSpPr>
          <p:spPr>
            <a:xfrm>
              <a:off x="5932213" y="4591823"/>
              <a:ext cx="84330" cy="7486"/>
            </a:xfrm>
            <a:custGeom>
              <a:avLst/>
              <a:gdLst/>
              <a:ahLst/>
              <a:cxnLst/>
              <a:rect l="l" t="t" r="r" b="b"/>
              <a:pathLst>
                <a:path w="84330" h="7486" extrusionOk="0">
                  <a:moveTo>
                    <a:pt x="0" y="7487"/>
                  </a:moveTo>
                  <a:lnTo>
                    <a:pt x="8433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5" name="Google Shape;495;p15"/>
            <p:cNvSpPr/>
            <p:nvPr/>
          </p:nvSpPr>
          <p:spPr>
            <a:xfrm>
              <a:off x="5979110" y="4302529"/>
              <a:ext cx="85954" cy="51629"/>
            </a:xfrm>
            <a:custGeom>
              <a:avLst/>
              <a:gdLst/>
              <a:ahLst/>
              <a:cxnLst/>
              <a:rect l="l" t="t" r="r" b="b"/>
              <a:pathLst>
                <a:path w="85954" h="51629" extrusionOk="0">
                  <a:moveTo>
                    <a:pt x="85954" y="51629"/>
                  </a:moveTo>
                  <a:cubicBezTo>
                    <a:pt x="56432" y="35950"/>
                    <a:pt x="27686" y="18717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6" name="Google Shape;496;p15"/>
            <p:cNvSpPr/>
            <p:nvPr/>
          </p:nvSpPr>
          <p:spPr>
            <a:xfrm>
              <a:off x="6260182" y="4153080"/>
              <a:ext cx="7019" cy="103187"/>
            </a:xfrm>
            <a:custGeom>
              <a:avLst/>
              <a:gdLst/>
              <a:ahLst/>
              <a:cxnLst/>
              <a:rect l="l" t="t" r="r" b="b"/>
              <a:pathLst>
                <a:path w="7019" h="103187" extrusionOk="0">
                  <a:moveTo>
                    <a:pt x="7020" y="103188"/>
                  </a:moveTo>
                  <a:cubicBezTo>
                    <a:pt x="1017" y="69216"/>
                    <a:pt x="-1173" y="34537"/>
                    <a:pt x="593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7" name="Google Shape;497;p15"/>
            <p:cNvSpPr/>
            <p:nvPr/>
          </p:nvSpPr>
          <p:spPr>
            <a:xfrm>
              <a:off x="6450059" y="4228511"/>
              <a:ext cx="68368" cy="90969"/>
            </a:xfrm>
            <a:custGeom>
              <a:avLst/>
              <a:gdLst/>
              <a:ahLst/>
              <a:cxnLst/>
              <a:rect l="l" t="t" r="r" b="b"/>
              <a:pathLst>
                <a:path w="68368" h="90969" extrusionOk="0">
                  <a:moveTo>
                    <a:pt x="0" y="90969"/>
                  </a:moveTo>
                  <a:lnTo>
                    <a:pt x="68368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8" name="Google Shape;498;p15"/>
            <p:cNvSpPr/>
            <p:nvPr/>
          </p:nvSpPr>
          <p:spPr>
            <a:xfrm>
              <a:off x="6532270" y="4394417"/>
              <a:ext cx="102340" cy="33195"/>
            </a:xfrm>
            <a:custGeom>
              <a:avLst/>
              <a:gdLst/>
              <a:ahLst/>
              <a:cxnLst/>
              <a:rect l="l" t="t" r="r" b="b"/>
              <a:pathLst>
                <a:path w="102340" h="33195" extrusionOk="0">
                  <a:moveTo>
                    <a:pt x="0" y="33195"/>
                  </a:moveTo>
                  <a:cubicBezTo>
                    <a:pt x="19776" y="29805"/>
                    <a:pt x="38775" y="22954"/>
                    <a:pt x="57703" y="16103"/>
                  </a:cubicBezTo>
                  <a:lnTo>
                    <a:pt x="10234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9" name="Google Shape;499;p15"/>
            <p:cNvSpPr/>
            <p:nvPr/>
          </p:nvSpPr>
          <p:spPr>
            <a:xfrm>
              <a:off x="6565395" y="4557475"/>
              <a:ext cx="81579" cy="4259"/>
            </a:xfrm>
            <a:custGeom>
              <a:avLst/>
              <a:gdLst/>
              <a:ahLst/>
              <a:cxnLst/>
              <a:rect l="l" t="t" r="r" b="b"/>
              <a:pathLst>
                <a:path w="81579" h="4259" extrusionOk="0">
                  <a:moveTo>
                    <a:pt x="0" y="4260"/>
                  </a:moveTo>
                  <a:lnTo>
                    <a:pt x="78397" y="2776"/>
                  </a:lnTo>
                  <a:cubicBezTo>
                    <a:pt x="79598" y="2776"/>
                    <a:pt x="81010" y="2565"/>
                    <a:pt x="81505" y="1505"/>
                  </a:cubicBezTo>
                  <a:cubicBezTo>
                    <a:pt x="81999" y="446"/>
                    <a:pt x="79881" y="-684"/>
                    <a:pt x="79739" y="51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" name="Google Shape;500;p15"/>
            <p:cNvSpPr/>
            <p:nvPr/>
          </p:nvSpPr>
          <p:spPr>
            <a:xfrm>
              <a:off x="6548585" y="4692892"/>
              <a:ext cx="97325" cy="45272"/>
            </a:xfrm>
            <a:custGeom>
              <a:avLst/>
              <a:gdLst/>
              <a:ahLst/>
              <a:cxnLst/>
              <a:rect l="l" t="t" r="r" b="b"/>
              <a:pathLst>
                <a:path w="97325" h="45272" extrusionOk="0">
                  <a:moveTo>
                    <a:pt x="0" y="0"/>
                  </a:moveTo>
                  <a:cubicBezTo>
                    <a:pt x="33336" y="13137"/>
                    <a:pt x="65826" y="28251"/>
                    <a:pt x="97325" y="4527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1" name="Google Shape;501;p15"/>
          <p:cNvGrpSpPr/>
          <p:nvPr/>
        </p:nvGrpSpPr>
        <p:grpSpPr>
          <a:xfrm>
            <a:off x="10816529" y="963315"/>
            <a:ext cx="679947" cy="652506"/>
            <a:chOff x="3896486" y="3679569"/>
            <a:chExt cx="792294" cy="760319"/>
          </a:xfrm>
        </p:grpSpPr>
        <p:sp>
          <p:nvSpPr>
            <p:cNvPr id="502" name="Google Shape;502;p15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" name="Google Shape;503;p15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" name="Google Shape;504;p15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" name="Google Shape;505;p15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6" name="Google Shape;506;p15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82287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7 Title and text right">
  <p:cSld name="017 Title and text right"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19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7" name="Google Shape;567;p19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0" name="Google Shape;570;p19"/>
          <p:cNvSpPr txBox="1">
            <a:spLocks noGrp="1"/>
          </p:cNvSpPr>
          <p:nvPr>
            <p:ph type="title"/>
          </p:nvPr>
        </p:nvSpPr>
        <p:spPr>
          <a:xfrm>
            <a:off x="5978200" y="974375"/>
            <a:ext cx="55815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571" name="Google Shape;571;p19"/>
          <p:cNvSpPr txBox="1">
            <a:spLocks noGrp="1"/>
          </p:cNvSpPr>
          <p:nvPr>
            <p:ph type="body" idx="1"/>
          </p:nvPr>
        </p:nvSpPr>
        <p:spPr>
          <a:xfrm>
            <a:off x="5978300" y="2508425"/>
            <a:ext cx="5581500" cy="3106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38440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5 One column">
  <p:cSld name="005 One column"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8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8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Google Shape;300;p8"/>
          <p:cNvSpPr txBox="1">
            <a:spLocks noGrp="1"/>
          </p:cNvSpPr>
          <p:nvPr>
            <p:ph type="subTitle" idx="1"/>
          </p:nvPr>
        </p:nvSpPr>
        <p:spPr>
          <a:xfrm>
            <a:off x="2199000" y="2247825"/>
            <a:ext cx="7794000" cy="7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301" name="Google Shape;301;p8"/>
          <p:cNvSpPr txBox="1">
            <a:spLocks noGrp="1"/>
          </p:cNvSpPr>
          <p:nvPr>
            <p:ph type="title"/>
          </p:nvPr>
        </p:nvSpPr>
        <p:spPr>
          <a:xfrm>
            <a:off x="2199000" y="1198025"/>
            <a:ext cx="77940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302" name="Google Shape;302;p8"/>
          <p:cNvSpPr txBox="1">
            <a:spLocks noGrp="1"/>
          </p:cNvSpPr>
          <p:nvPr>
            <p:ph type="body" idx="2"/>
          </p:nvPr>
        </p:nvSpPr>
        <p:spPr>
          <a:xfrm>
            <a:off x="2199000" y="2908000"/>
            <a:ext cx="7794000" cy="217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ct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grpSp>
        <p:nvGrpSpPr>
          <p:cNvPr id="303" name="Google Shape;303;p8"/>
          <p:cNvGrpSpPr/>
          <p:nvPr/>
        </p:nvGrpSpPr>
        <p:grpSpPr>
          <a:xfrm>
            <a:off x="10824011" y="5368933"/>
            <a:ext cx="757664" cy="739072"/>
            <a:chOff x="2714053" y="3696339"/>
            <a:chExt cx="757664" cy="739072"/>
          </a:xfrm>
        </p:grpSpPr>
        <p:sp>
          <p:nvSpPr>
            <p:cNvPr id="304" name="Google Shape;304;p8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8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8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8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308;p8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309;p8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8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1" name="Google Shape;311;p8"/>
          <p:cNvSpPr/>
          <p:nvPr/>
        </p:nvSpPr>
        <p:spPr>
          <a:xfrm>
            <a:off x="10850275" y="695326"/>
            <a:ext cx="7314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12" name="Google Shape;312;p8"/>
          <p:cNvGrpSpPr/>
          <p:nvPr/>
        </p:nvGrpSpPr>
        <p:grpSpPr>
          <a:xfrm>
            <a:off x="10876004" y="684690"/>
            <a:ext cx="679947" cy="652506"/>
            <a:chOff x="3896486" y="3679569"/>
            <a:chExt cx="792294" cy="760319"/>
          </a:xfrm>
        </p:grpSpPr>
        <p:sp>
          <p:nvSpPr>
            <p:cNvPr id="313" name="Google Shape;313;p8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8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8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8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7" name="Google Shape;317;p8"/>
          <p:cNvGrpSpPr/>
          <p:nvPr/>
        </p:nvGrpSpPr>
        <p:grpSpPr>
          <a:xfrm rot="9627747">
            <a:off x="841321" y="5255051"/>
            <a:ext cx="2295466" cy="966819"/>
            <a:chOff x="4590347" y="1490179"/>
            <a:chExt cx="1314037" cy="558745"/>
          </a:xfrm>
        </p:grpSpPr>
        <p:sp>
          <p:nvSpPr>
            <p:cNvPr id="318" name="Google Shape;318;p8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8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0" name="Google Shape;320;p8"/>
          <p:cNvSpPr/>
          <p:nvPr/>
        </p:nvSpPr>
        <p:spPr>
          <a:xfrm rot="1751628">
            <a:off x="735175" y="598534"/>
            <a:ext cx="614979" cy="824788"/>
          </a:xfrm>
          <a:custGeom>
            <a:avLst/>
            <a:gdLst/>
            <a:ahLst/>
            <a:cxnLst/>
            <a:rect l="l" t="t" r="r" b="b"/>
            <a:pathLst>
              <a:path w="615314" h="825237" extrusionOk="0">
                <a:moveTo>
                  <a:pt x="430339" y="650414"/>
                </a:moveTo>
                <a:cubicBezTo>
                  <a:pt x="475541" y="682620"/>
                  <a:pt x="483381" y="756286"/>
                  <a:pt x="445383" y="796826"/>
                </a:cubicBezTo>
                <a:cubicBezTo>
                  <a:pt x="407385" y="837367"/>
                  <a:pt x="332802" y="834047"/>
                  <a:pt x="299112" y="789905"/>
                </a:cubicBezTo>
                <a:cubicBezTo>
                  <a:pt x="265423" y="745762"/>
                  <a:pt x="282373" y="672379"/>
                  <a:pt x="332307" y="648083"/>
                </a:cubicBezTo>
                <a:cubicBezTo>
                  <a:pt x="282303" y="657123"/>
                  <a:pt x="231309" y="660372"/>
                  <a:pt x="180598" y="657759"/>
                </a:cubicBezTo>
                <a:lnTo>
                  <a:pt x="184765" y="482177"/>
                </a:lnTo>
                <a:cubicBezTo>
                  <a:pt x="148109" y="516997"/>
                  <a:pt x="92878" y="530911"/>
                  <a:pt x="44074" y="517633"/>
                </a:cubicBezTo>
                <a:cubicBezTo>
                  <a:pt x="30725" y="513960"/>
                  <a:pt x="17235" y="507957"/>
                  <a:pt x="9113" y="496727"/>
                </a:cubicBezTo>
                <a:cubicBezTo>
                  <a:pt x="2121" y="487121"/>
                  <a:pt x="-69" y="474691"/>
                  <a:pt x="2" y="462825"/>
                </a:cubicBezTo>
                <a:cubicBezTo>
                  <a:pt x="143" y="424615"/>
                  <a:pt x="23026" y="387324"/>
                  <a:pt x="56999" y="369737"/>
                </a:cubicBezTo>
                <a:cubicBezTo>
                  <a:pt x="90971" y="352151"/>
                  <a:pt x="134548" y="355188"/>
                  <a:pt x="165837" y="377153"/>
                </a:cubicBezTo>
                <a:cubicBezTo>
                  <a:pt x="153971" y="320863"/>
                  <a:pt x="153830" y="262100"/>
                  <a:pt x="165484" y="205739"/>
                </a:cubicBezTo>
                <a:cubicBezTo>
                  <a:pt x="214005" y="192743"/>
                  <a:pt x="264363" y="186316"/>
                  <a:pt x="314580" y="186740"/>
                </a:cubicBezTo>
                <a:cubicBezTo>
                  <a:pt x="275028" y="153474"/>
                  <a:pt x="265846" y="89555"/>
                  <a:pt x="294451" y="46543"/>
                </a:cubicBezTo>
                <a:cubicBezTo>
                  <a:pt x="323055" y="3530"/>
                  <a:pt x="385561" y="-12785"/>
                  <a:pt x="431540" y="10875"/>
                </a:cubicBezTo>
                <a:cubicBezTo>
                  <a:pt x="477519" y="34536"/>
                  <a:pt x="500685" y="94782"/>
                  <a:pt x="482322" y="143091"/>
                </a:cubicBezTo>
                <a:cubicBezTo>
                  <a:pt x="474058" y="164845"/>
                  <a:pt x="455695" y="185186"/>
                  <a:pt x="432458" y="186245"/>
                </a:cubicBezTo>
                <a:cubicBezTo>
                  <a:pt x="493764" y="178335"/>
                  <a:pt x="557046" y="186245"/>
                  <a:pt x="614467" y="209129"/>
                </a:cubicBezTo>
                <a:cubicBezTo>
                  <a:pt x="605709" y="259840"/>
                  <a:pt x="605992" y="312105"/>
                  <a:pt x="615315" y="362745"/>
                </a:cubicBezTo>
                <a:cubicBezTo>
                  <a:pt x="575410" y="349043"/>
                  <a:pt x="530702" y="340568"/>
                  <a:pt x="491645" y="356530"/>
                </a:cubicBezTo>
                <a:cubicBezTo>
                  <a:pt x="452587" y="372492"/>
                  <a:pt x="424901" y="421084"/>
                  <a:pt x="444253" y="458588"/>
                </a:cubicBezTo>
                <a:cubicBezTo>
                  <a:pt x="466995" y="502660"/>
                  <a:pt x="529501" y="501318"/>
                  <a:pt x="578447" y="493619"/>
                </a:cubicBezTo>
                <a:cubicBezTo>
                  <a:pt x="577952" y="555278"/>
                  <a:pt x="577458" y="616936"/>
                  <a:pt x="576964" y="678594"/>
                </a:cubicBezTo>
                <a:cubicBezTo>
                  <a:pt x="530773" y="658889"/>
                  <a:pt x="479991" y="650061"/>
                  <a:pt x="430269" y="650414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8"/>
          <p:cNvSpPr/>
          <p:nvPr/>
        </p:nvSpPr>
        <p:spPr>
          <a:xfrm rot="3827317">
            <a:off x="538555" y="3018412"/>
            <a:ext cx="1008217" cy="628304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01466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4 Section Title">
  <p:cSld name="004 Section Title">
    <p:bg>
      <p:bgPr>
        <a:solidFill>
          <a:schemeClr val="lt1"/>
        </a:solidFill>
        <a:effectLst/>
      </p:bgPr>
    </p:bg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6"/>
          <p:cNvSpPr txBox="1">
            <a:spLocks noGrp="1"/>
          </p:cNvSpPr>
          <p:nvPr>
            <p:ph type="title"/>
          </p:nvPr>
        </p:nvSpPr>
        <p:spPr>
          <a:xfrm>
            <a:off x="2451438" y="2012900"/>
            <a:ext cx="7389300" cy="2066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ldrich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86" name="Google Shape;186;p6"/>
          <p:cNvSpPr txBox="1">
            <a:spLocks noGrp="1"/>
          </p:cNvSpPr>
          <p:nvPr>
            <p:ph type="body" idx="1"/>
          </p:nvPr>
        </p:nvSpPr>
        <p:spPr>
          <a:xfrm>
            <a:off x="2451438" y="4096550"/>
            <a:ext cx="73893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87" name="Google Shape;187;p6"/>
          <p:cNvSpPr/>
          <p:nvPr/>
        </p:nvSpPr>
        <p:spPr>
          <a:xfrm>
            <a:off x="6134513" y="243975"/>
            <a:ext cx="739500" cy="859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6"/>
          <p:cNvSpPr/>
          <p:nvPr/>
        </p:nvSpPr>
        <p:spPr>
          <a:xfrm>
            <a:off x="10143496" y="5301879"/>
            <a:ext cx="9450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6"/>
          <p:cNvSpPr/>
          <p:nvPr/>
        </p:nvSpPr>
        <p:spPr>
          <a:xfrm>
            <a:off x="10492238" y="1005038"/>
            <a:ext cx="7314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6"/>
          <p:cNvSpPr/>
          <p:nvPr/>
        </p:nvSpPr>
        <p:spPr>
          <a:xfrm rot="-2064314">
            <a:off x="1150852" y="735842"/>
            <a:ext cx="615268" cy="825175"/>
          </a:xfrm>
          <a:custGeom>
            <a:avLst/>
            <a:gdLst/>
            <a:ahLst/>
            <a:cxnLst/>
            <a:rect l="l" t="t" r="r" b="b"/>
            <a:pathLst>
              <a:path w="615314" h="825237" extrusionOk="0">
                <a:moveTo>
                  <a:pt x="430339" y="650414"/>
                </a:moveTo>
                <a:cubicBezTo>
                  <a:pt x="475541" y="682620"/>
                  <a:pt x="483381" y="756286"/>
                  <a:pt x="445383" y="796826"/>
                </a:cubicBezTo>
                <a:cubicBezTo>
                  <a:pt x="407385" y="837367"/>
                  <a:pt x="332802" y="834047"/>
                  <a:pt x="299112" y="789905"/>
                </a:cubicBezTo>
                <a:cubicBezTo>
                  <a:pt x="265423" y="745762"/>
                  <a:pt x="282373" y="672379"/>
                  <a:pt x="332307" y="648083"/>
                </a:cubicBezTo>
                <a:cubicBezTo>
                  <a:pt x="282303" y="657123"/>
                  <a:pt x="231309" y="660372"/>
                  <a:pt x="180598" y="657759"/>
                </a:cubicBezTo>
                <a:lnTo>
                  <a:pt x="184765" y="482177"/>
                </a:lnTo>
                <a:cubicBezTo>
                  <a:pt x="148109" y="516997"/>
                  <a:pt x="92878" y="530911"/>
                  <a:pt x="44074" y="517633"/>
                </a:cubicBezTo>
                <a:cubicBezTo>
                  <a:pt x="30725" y="513960"/>
                  <a:pt x="17235" y="507957"/>
                  <a:pt x="9113" y="496727"/>
                </a:cubicBezTo>
                <a:cubicBezTo>
                  <a:pt x="2121" y="487121"/>
                  <a:pt x="-69" y="474691"/>
                  <a:pt x="2" y="462825"/>
                </a:cubicBezTo>
                <a:cubicBezTo>
                  <a:pt x="143" y="424615"/>
                  <a:pt x="23026" y="387324"/>
                  <a:pt x="56999" y="369737"/>
                </a:cubicBezTo>
                <a:cubicBezTo>
                  <a:pt x="90971" y="352151"/>
                  <a:pt x="134548" y="355188"/>
                  <a:pt x="165837" y="377153"/>
                </a:cubicBezTo>
                <a:cubicBezTo>
                  <a:pt x="153971" y="320863"/>
                  <a:pt x="153830" y="262100"/>
                  <a:pt x="165484" y="205739"/>
                </a:cubicBezTo>
                <a:cubicBezTo>
                  <a:pt x="214005" y="192743"/>
                  <a:pt x="264363" y="186316"/>
                  <a:pt x="314580" y="186740"/>
                </a:cubicBezTo>
                <a:cubicBezTo>
                  <a:pt x="275028" y="153474"/>
                  <a:pt x="265846" y="89555"/>
                  <a:pt x="294451" y="46543"/>
                </a:cubicBezTo>
                <a:cubicBezTo>
                  <a:pt x="323055" y="3530"/>
                  <a:pt x="385561" y="-12785"/>
                  <a:pt x="431540" y="10875"/>
                </a:cubicBezTo>
                <a:cubicBezTo>
                  <a:pt x="477519" y="34536"/>
                  <a:pt x="500685" y="94782"/>
                  <a:pt x="482322" y="143091"/>
                </a:cubicBezTo>
                <a:cubicBezTo>
                  <a:pt x="474058" y="164845"/>
                  <a:pt x="455695" y="185186"/>
                  <a:pt x="432458" y="186245"/>
                </a:cubicBezTo>
                <a:cubicBezTo>
                  <a:pt x="493764" y="178335"/>
                  <a:pt x="557046" y="186245"/>
                  <a:pt x="614467" y="209129"/>
                </a:cubicBezTo>
                <a:cubicBezTo>
                  <a:pt x="605709" y="259840"/>
                  <a:pt x="605992" y="312105"/>
                  <a:pt x="615315" y="362745"/>
                </a:cubicBezTo>
                <a:cubicBezTo>
                  <a:pt x="575410" y="349043"/>
                  <a:pt x="530702" y="340568"/>
                  <a:pt x="491645" y="356530"/>
                </a:cubicBezTo>
                <a:cubicBezTo>
                  <a:pt x="452587" y="372492"/>
                  <a:pt x="424901" y="421084"/>
                  <a:pt x="444253" y="458588"/>
                </a:cubicBezTo>
                <a:cubicBezTo>
                  <a:pt x="466995" y="502660"/>
                  <a:pt x="529501" y="501318"/>
                  <a:pt x="578447" y="493619"/>
                </a:cubicBezTo>
                <a:cubicBezTo>
                  <a:pt x="577952" y="555278"/>
                  <a:pt x="577458" y="616936"/>
                  <a:pt x="576964" y="678594"/>
                </a:cubicBezTo>
                <a:cubicBezTo>
                  <a:pt x="530773" y="658889"/>
                  <a:pt x="479991" y="650061"/>
                  <a:pt x="430269" y="650414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1" name="Google Shape;191;p6"/>
          <p:cNvGrpSpPr/>
          <p:nvPr/>
        </p:nvGrpSpPr>
        <p:grpSpPr>
          <a:xfrm rot="9627747">
            <a:off x="7191034" y="5535176"/>
            <a:ext cx="2295466" cy="966819"/>
            <a:chOff x="4590347" y="1490179"/>
            <a:chExt cx="1314037" cy="558745"/>
          </a:xfrm>
        </p:grpSpPr>
        <p:sp>
          <p:nvSpPr>
            <p:cNvPr id="192" name="Google Shape;192;p6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6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4" name="Google Shape;194;p6"/>
          <p:cNvSpPr/>
          <p:nvPr/>
        </p:nvSpPr>
        <p:spPr>
          <a:xfrm rot="2085787">
            <a:off x="1783165" y="5387897"/>
            <a:ext cx="513724" cy="677202"/>
          </a:xfrm>
          <a:custGeom>
            <a:avLst/>
            <a:gdLst/>
            <a:ahLst/>
            <a:cxnLst/>
            <a:rect l="l" t="t" r="r" b="b"/>
            <a:pathLst>
              <a:path w="385418" h="508066" extrusionOk="0">
                <a:moveTo>
                  <a:pt x="106225" y="240597"/>
                </a:moveTo>
                <a:cubicBezTo>
                  <a:pt x="118090" y="327894"/>
                  <a:pt x="118302" y="416744"/>
                  <a:pt x="106719" y="504041"/>
                </a:cubicBezTo>
                <a:lnTo>
                  <a:pt x="262737" y="508066"/>
                </a:lnTo>
                <a:cubicBezTo>
                  <a:pt x="260265" y="412648"/>
                  <a:pt x="263585" y="317159"/>
                  <a:pt x="272696" y="222164"/>
                </a:cubicBezTo>
                <a:cubicBezTo>
                  <a:pt x="310340" y="224071"/>
                  <a:pt x="348126" y="222234"/>
                  <a:pt x="385418" y="216866"/>
                </a:cubicBezTo>
                <a:cubicBezTo>
                  <a:pt x="319875" y="153654"/>
                  <a:pt x="260265" y="84297"/>
                  <a:pt x="207576" y="9997"/>
                </a:cubicBezTo>
                <a:cubicBezTo>
                  <a:pt x="204469" y="5617"/>
                  <a:pt x="200867" y="885"/>
                  <a:pt x="195570" y="108"/>
                </a:cubicBezTo>
                <a:cubicBezTo>
                  <a:pt x="189284" y="-810"/>
                  <a:pt x="183916" y="4276"/>
                  <a:pt x="179608" y="8866"/>
                </a:cubicBezTo>
                <a:cubicBezTo>
                  <a:pt x="115336" y="78506"/>
                  <a:pt x="55302" y="152171"/>
                  <a:pt x="0" y="229226"/>
                </a:cubicBezTo>
                <a:cubicBezTo>
                  <a:pt x="36727" y="229650"/>
                  <a:pt x="73453" y="232405"/>
                  <a:pt x="106154" y="24066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5" name="Google Shape;195;p6"/>
          <p:cNvGrpSpPr/>
          <p:nvPr/>
        </p:nvGrpSpPr>
        <p:grpSpPr>
          <a:xfrm>
            <a:off x="792107" y="4395297"/>
            <a:ext cx="687238" cy="651187"/>
            <a:chOff x="1759452" y="6189595"/>
            <a:chExt cx="687238" cy="651187"/>
          </a:xfrm>
        </p:grpSpPr>
        <p:sp>
          <p:nvSpPr>
            <p:cNvPr id="196" name="Google Shape;196;p6"/>
            <p:cNvSpPr/>
            <p:nvPr/>
          </p:nvSpPr>
          <p:spPr>
            <a:xfrm>
              <a:off x="1760666" y="6189595"/>
              <a:ext cx="516747" cy="588290"/>
            </a:xfrm>
            <a:custGeom>
              <a:avLst/>
              <a:gdLst/>
              <a:ahLst/>
              <a:cxnLst/>
              <a:rect l="l" t="t" r="r" b="b"/>
              <a:pathLst>
                <a:path w="516747" h="588290" extrusionOk="0">
                  <a:moveTo>
                    <a:pt x="354232" y="584780"/>
                  </a:moveTo>
                  <a:cubicBezTo>
                    <a:pt x="290667" y="595163"/>
                    <a:pt x="224771" y="581672"/>
                    <a:pt x="165938" y="555399"/>
                  </a:cubicBezTo>
                  <a:cubicBezTo>
                    <a:pt x="144961" y="546005"/>
                    <a:pt x="124620" y="534987"/>
                    <a:pt x="106680" y="520650"/>
                  </a:cubicBezTo>
                  <a:cubicBezTo>
                    <a:pt x="80407" y="499673"/>
                    <a:pt x="59925" y="472199"/>
                    <a:pt x="43680" y="442747"/>
                  </a:cubicBezTo>
                  <a:cubicBezTo>
                    <a:pt x="3846" y="370565"/>
                    <a:pt x="-11269" y="283622"/>
                    <a:pt x="8931" y="203600"/>
                  </a:cubicBezTo>
                  <a:cubicBezTo>
                    <a:pt x="29131" y="123649"/>
                    <a:pt x="86269" y="52314"/>
                    <a:pt x="162759" y="21450"/>
                  </a:cubicBezTo>
                  <a:cubicBezTo>
                    <a:pt x="207749" y="3298"/>
                    <a:pt x="257260" y="-798"/>
                    <a:pt x="305781" y="120"/>
                  </a:cubicBezTo>
                  <a:cubicBezTo>
                    <a:pt x="323862" y="473"/>
                    <a:pt x="342084" y="1462"/>
                    <a:pt x="359671" y="5558"/>
                  </a:cubicBezTo>
                  <a:cubicBezTo>
                    <a:pt x="385733" y="11562"/>
                    <a:pt x="409887" y="24063"/>
                    <a:pt x="432135" y="38824"/>
                  </a:cubicBezTo>
                  <a:cubicBezTo>
                    <a:pt x="470840" y="64533"/>
                    <a:pt x="506083" y="100059"/>
                    <a:pt x="516748" y="145261"/>
                  </a:cubicBezTo>
                  <a:lnTo>
                    <a:pt x="424225" y="191522"/>
                  </a:lnTo>
                  <a:cubicBezTo>
                    <a:pt x="404025" y="201622"/>
                    <a:pt x="383826" y="211722"/>
                    <a:pt x="364685" y="223658"/>
                  </a:cubicBezTo>
                  <a:cubicBezTo>
                    <a:pt x="353032" y="230933"/>
                    <a:pt x="341872" y="238843"/>
                    <a:pt x="330148" y="246047"/>
                  </a:cubicBezTo>
                  <a:cubicBezTo>
                    <a:pt x="294269" y="268013"/>
                    <a:pt x="254293" y="282421"/>
                    <a:pt x="214671" y="296617"/>
                  </a:cubicBezTo>
                  <a:cubicBezTo>
                    <a:pt x="267854" y="388010"/>
                    <a:pt x="321390" y="480250"/>
                    <a:pt x="354374" y="58478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6"/>
            <p:cNvSpPr/>
            <p:nvPr/>
          </p:nvSpPr>
          <p:spPr>
            <a:xfrm>
              <a:off x="1759452" y="6461846"/>
              <a:ext cx="357847" cy="378936"/>
            </a:xfrm>
            <a:custGeom>
              <a:avLst/>
              <a:gdLst/>
              <a:ahLst/>
              <a:cxnLst/>
              <a:rect l="l" t="t" r="r" b="b"/>
              <a:pathLst>
                <a:path w="357847" h="378936" extrusionOk="0">
                  <a:moveTo>
                    <a:pt x="1175" y="0"/>
                  </a:moveTo>
                  <a:cubicBezTo>
                    <a:pt x="-4404" y="74937"/>
                    <a:pt x="11487" y="170144"/>
                    <a:pt x="15301" y="188013"/>
                  </a:cubicBezTo>
                  <a:cubicBezTo>
                    <a:pt x="21869" y="218877"/>
                    <a:pt x="45671" y="261395"/>
                    <a:pt x="69755" y="281877"/>
                  </a:cubicBezTo>
                  <a:cubicBezTo>
                    <a:pt x="154509" y="354130"/>
                    <a:pt x="246679" y="384854"/>
                    <a:pt x="357848" y="378002"/>
                  </a:cubicBezTo>
                  <a:lnTo>
                    <a:pt x="353893" y="314155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6"/>
            <p:cNvSpPr/>
            <p:nvPr/>
          </p:nvSpPr>
          <p:spPr>
            <a:xfrm>
              <a:off x="2016302" y="6339164"/>
              <a:ext cx="262595" cy="207081"/>
            </a:xfrm>
            <a:custGeom>
              <a:avLst/>
              <a:gdLst/>
              <a:ahLst/>
              <a:cxnLst/>
              <a:rect l="l" t="t" r="r" b="b"/>
              <a:pathLst>
                <a:path w="262595" h="207081" extrusionOk="0">
                  <a:moveTo>
                    <a:pt x="259629" y="0"/>
                  </a:moveTo>
                  <a:lnTo>
                    <a:pt x="262596" y="77621"/>
                  </a:lnTo>
                  <a:cubicBezTo>
                    <a:pt x="175935" y="122540"/>
                    <a:pt x="88356" y="165694"/>
                    <a:pt x="0" y="20708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6"/>
            <p:cNvSpPr/>
            <p:nvPr/>
          </p:nvSpPr>
          <p:spPr>
            <a:xfrm>
              <a:off x="2144068" y="6377516"/>
              <a:ext cx="291415" cy="351869"/>
            </a:xfrm>
            <a:custGeom>
              <a:avLst/>
              <a:gdLst/>
              <a:ahLst/>
              <a:cxnLst/>
              <a:rect l="l" t="t" r="r" b="b"/>
              <a:pathLst>
                <a:path w="291415" h="351869" extrusionOk="0">
                  <a:moveTo>
                    <a:pt x="0" y="145494"/>
                  </a:moveTo>
                  <a:lnTo>
                    <a:pt x="237381" y="0"/>
                  </a:lnTo>
                  <a:cubicBezTo>
                    <a:pt x="278628" y="51488"/>
                    <a:pt x="297839" y="119998"/>
                    <a:pt x="289505" y="185470"/>
                  </a:cubicBezTo>
                  <a:cubicBezTo>
                    <a:pt x="281171" y="250942"/>
                    <a:pt x="245292" y="312389"/>
                    <a:pt x="192462" y="351870"/>
                  </a:cubicBezTo>
                  <a:cubicBezTo>
                    <a:pt x="130803" y="281736"/>
                    <a:pt x="68015" y="212591"/>
                    <a:pt x="71" y="145494"/>
                  </a:cubicBezTo>
                  <a:close/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6"/>
            <p:cNvSpPr/>
            <p:nvPr/>
          </p:nvSpPr>
          <p:spPr>
            <a:xfrm>
              <a:off x="2144447" y="6528166"/>
              <a:ext cx="191629" cy="275803"/>
            </a:xfrm>
            <a:custGeom>
              <a:avLst/>
              <a:gdLst/>
              <a:ahLst/>
              <a:cxnLst/>
              <a:rect l="l" t="t" r="r" b="b"/>
              <a:pathLst>
                <a:path w="191629" h="275803" extrusionOk="0">
                  <a:moveTo>
                    <a:pt x="822" y="0"/>
                  </a:moveTo>
                  <a:cubicBezTo>
                    <a:pt x="-2004" y="22248"/>
                    <a:pt x="3364" y="66532"/>
                    <a:pt x="3364" y="66532"/>
                  </a:cubicBezTo>
                  <a:cubicBezTo>
                    <a:pt x="3364" y="66532"/>
                    <a:pt x="11345" y="84330"/>
                    <a:pt x="17419" y="91887"/>
                  </a:cubicBezTo>
                  <a:cubicBezTo>
                    <a:pt x="121808" y="220078"/>
                    <a:pt x="116652" y="193804"/>
                    <a:pt x="183396" y="275803"/>
                  </a:cubicBezTo>
                  <a:cubicBezTo>
                    <a:pt x="191376" y="252637"/>
                    <a:pt x="193637" y="227494"/>
                    <a:pt x="189823" y="20326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6"/>
            <p:cNvSpPr/>
            <p:nvPr/>
          </p:nvSpPr>
          <p:spPr>
            <a:xfrm>
              <a:off x="2331657" y="6455772"/>
              <a:ext cx="115033" cy="343253"/>
            </a:xfrm>
            <a:custGeom>
              <a:avLst/>
              <a:gdLst/>
              <a:ahLst/>
              <a:cxnLst/>
              <a:rect l="l" t="t" r="r" b="b"/>
              <a:pathLst>
                <a:path w="115033" h="343253" extrusionOk="0">
                  <a:moveTo>
                    <a:pt x="0" y="343253"/>
                  </a:moveTo>
                  <a:cubicBezTo>
                    <a:pt x="29099" y="339298"/>
                    <a:pt x="52194" y="316626"/>
                    <a:pt x="68651" y="292260"/>
                  </a:cubicBezTo>
                  <a:cubicBezTo>
                    <a:pt x="125365" y="208283"/>
                    <a:pt x="125859" y="95843"/>
                    <a:pt x="92806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2" name="Google Shape;202;p6"/>
          <p:cNvGrpSpPr/>
          <p:nvPr/>
        </p:nvGrpSpPr>
        <p:grpSpPr>
          <a:xfrm>
            <a:off x="10609751" y="1052466"/>
            <a:ext cx="537539" cy="527370"/>
            <a:chOff x="3769213" y="6330241"/>
            <a:chExt cx="537539" cy="527370"/>
          </a:xfrm>
        </p:grpSpPr>
        <p:sp>
          <p:nvSpPr>
            <p:cNvPr id="203" name="Google Shape;203;p6"/>
            <p:cNvSpPr/>
            <p:nvPr/>
          </p:nvSpPr>
          <p:spPr>
            <a:xfrm>
              <a:off x="3769213" y="6330241"/>
              <a:ext cx="537539" cy="527370"/>
            </a:xfrm>
            <a:custGeom>
              <a:avLst/>
              <a:gdLst/>
              <a:ahLst/>
              <a:cxnLst/>
              <a:rect l="l" t="t" r="r" b="b"/>
              <a:pathLst>
                <a:path w="537539" h="527370" extrusionOk="0">
                  <a:moveTo>
                    <a:pt x="32570" y="392505"/>
                  </a:moveTo>
                  <a:cubicBezTo>
                    <a:pt x="-11502" y="311777"/>
                    <a:pt x="-11079" y="208095"/>
                    <a:pt x="35253" y="128638"/>
                  </a:cubicBezTo>
                  <a:cubicBezTo>
                    <a:pt x="81586" y="49181"/>
                    <a:pt x="172625" y="-2519"/>
                    <a:pt x="264583" y="95"/>
                  </a:cubicBezTo>
                  <a:cubicBezTo>
                    <a:pt x="294247" y="942"/>
                    <a:pt x="323558" y="7017"/>
                    <a:pt x="352233" y="14644"/>
                  </a:cubicBezTo>
                  <a:cubicBezTo>
                    <a:pt x="376458" y="21071"/>
                    <a:pt x="400754" y="28840"/>
                    <a:pt x="421519" y="42895"/>
                  </a:cubicBezTo>
                  <a:cubicBezTo>
                    <a:pt x="441789" y="56668"/>
                    <a:pt x="457752" y="75879"/>
                    <a:pt x="472019" y="95796"/>
                  </a:cubicBezTo>
                  <a:cubicBezTo>
                    <a:pt x="505355" y="142269"/>
                    <a:pt x="531699" y="195594"/>
                    <a:pt x="536714" y="252591"/>
                  </a:cubicBezTo>
                  <a:cubicBezTo>
                    <a:pt x="541729" y="310364"/>
                    <a:pt x="523718" y="369763"/>
                    <a:pt x="487486" y="414965"/>
                  </a:cubicBezTo>
                  <a:cubicBezTo>
                    <a:pt x="463755" y="444629"/>
                    <a:pt x="432961" y="467866"/>
                    <a:pt x="400896" y="488207"/>
                  </a:cubicBezTo>
                  <a:cubicBezTo>
                    <a:pt x="381826" y="500284"/>
                    <a:pt x="361980" y="511585"/>
                    <a:pt x="340438" y="518365"/>
                  </a:cubicBezTo>
                  <a:cubicBezTo>
                    <a:pt x="324264" y="523450"/>
                    <a:pt x="307384" y="525993"/>
                    <a:pt x="290504" y="526911"/>
                  </a:cubicBezTo>
                  <a:cubicBezTo>
                    <a:pt x="191342" y="532561"/>
                    <a:pt x="83846" y="486017"/>
                    <a:pt x="32711" y="392364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6"/>
            <p:cNvSpPr/>
            <p:nvPr/>
          </p:nvSpPr>
          <p:spPr>
            <a:xfrm>
              <a:off x="4028385" y="6383872"/>
              <a:ext cx="2445" cy="64381"/>
            </a:xfrm>
            <a:custGeom>
              <a:avLst/>
              <a:gdLst/>
              <a:ahLst/>
              <a:cxnLst/>
              <a:rect l="l" t="t" r="r" b="b"/>
              <a:pathLst>
                <a:path w="2445" h="64381" extrusionOk="0">
                  <a:moveTo>
                    <a:pt x="186" y="0"/>
                  </a:moveTo>
                  <a:cubicBezTo>
                    <a:pt x="327" y="18999"/>
                    <a:pt x="-874" y="38634"/>
                    <a:pt x="1457" y="57562"/>
                  </a:cubicBezTo>
                  <a:cubicBezTo>
                    <a:pt x="1739" y="60105"/>
                    <a:pt x="2022" y="69075"/>
                    <a:pt x="2446" y="6123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6"/>
            <p:cNvSpPr/>
            <p:nvPr/>
          </p:nvSpPr>
          <p:spPr>
            <a:xfrm>
              <a:off x="4197301" y="6593497"/>
              <a:ext cx="57561" cy="2048"/>
            </a:xfrm>
            <a:custGeom>
              <a:avLst/>
              <a:gdLst/>
              <a:ahLst/>
              <a:cxnLst/>
              <a:rect l="l" t="t" r="r" b="b"/>
              <a:pathLst>
                <a:path w="57561" h="2048" extrusionOk="0">
                  <a:moveTo>
                    <a:pt x="0" y="0"/>
                  </a:moveTo>
                  <a:lnTo>
                    <a:pt x="57562" y="2048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6"/>
            <p:cNvSpPr/>
            <p:nvPr/>
          </p:nvSpPr>
          <p:spPr>
            <a:xfrm>
              <a:off x="4029206" y="6762510"/>
              <a:ext cx="1391" cy="49298"/>
            </a:xfrm>
            <a:custGeom>
              <a:avLst/>
              <a:gdLst/>
              <a:ahLst/>
              <a:cxnLst/>
              <a:rect l="l" t="t" r="r" b="b"/>
              <a:pathLst>
                <a:path w="1391" h="49298" extrusionOk="0">
                  <a:moveTo>
                    <a:pt x="0" y="0"/>
                  </a:moveTo>
                  <a:cubicBezTo>
                    <a:pt x="1201" y="16386"/>
                    <a:pt x="1625" y="32842"/>
                    <a:pt x="1271" y="49299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6"/>
            <p:cNvSpPr/>
            <p:nvPr/>
          </p:nvSpPr>
          <p:spPr>
            <a:xfrm>
              <a:off x="3806021" y="6603799"/>
              <a:ext cx="67371" cy="4953"/>
            </a:xfrm>
            <a:custGeom>
              <a:avLst/>
              <a:gdLst/>
              <a:ahLst/>
              <a:cxnLst/>
              <a:rect l="l" t="t" r="r" b="b"/>
              <a:pathLst>
                <a:path w="67371" h="4953" extrusionOk="0">
                  <a:moveTo>
                    <a:pt x="0" y="4953"/>
                  </a:moveTo>
                  <a:cubicBezTo>
                    <a:pt x="20624" y="2764"/>
                    <a:pt x="41247" y="1139"/>
                    <a:pt x="61870" y="9"/>
                  </a:cubicBezTo>
                  <a:cubicBezTo>
                    <a:pt x="64484" y="-132"/>
                    <a:pt x="68298" y="1351"/>
                    <a:pt x="67168" y="368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6"/>
            <p:cNvSpPr/>
            <p:nvPr/>
          </p:nvSpPr>
          <p:spPr>
            <a:xfrm>
              <a:off x="4004640" y="6598359"/>
              <a:ext cx="60296" cy="53656"/>
            </a:xfrm>
            <a:custGeom>
              <a:avLst/>
              <a:gdLst/>
              <a:ahLst/>
              <a:cxnLst/>
              <a:rect l="l" t="t" r="r" b="b"/>
              <a:pathLst>
                <a:path w="60296" h="53656" extrusionOk="0">
                  <a:moveTo>
                    <a:pt x="24213" y="1211"/>
                  </a:moveTo>
                  <a:cubicBezTo>
                    <a:pt x="16373" y="-1048"/>
                    <a:pt x="7686" y="3754"/>
                    <a:pt x="3519" y="10746"/>
                  </a:cubicBezTo>
                  <a:cubicBezTo>
                    <a:pt x="-1425" y="19080"/>
                    <a:pt x="-1002" y="30028"/>
                    <a:pt x="3801" y="38432"/>
                  </a:cubicBezTo>
                  <a:cubicBezTo>
                    <a:pt x="8674" y="46908"/>
                    <a:pt x="17785" y="52699"/>
                    <a:pt x="27461" y="53547"/>
                  </a:cubicBezTo>
                  <a:cubicBezTo>
                    <a:pt x="37138" y="54394"/>
                    <a:pt x="47167" y="50298"/>
                    <a:pt x="53453" y="42811"/>
                  </a:cubicBezTo>
                  <a:cubicBezTo>
                    <a:pt x="60092" y="34901"/>
                    <a:pt x="62281" y="23248"/>
                    <a:pt x="58326" y="13642"/>
                  </a:cubicBezTo>
                  <a:cubicBezTo>
                    <a:pt x="54371" y="4037"/>
                    <a:pt x="44342" y="-2814"/>
                    <a:pt x="24213" y="1141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6"/>
            <p:cNvSpPr/>
            <p:nvPr/>
          </p:nvSpPr>
          <p:spPr>
            <a:xfrm>
              <a:off x="4057599" y="6505635"/>
              <a:ext cx="91534" cy="95560"/>
            </a:xfrm>
            <a:custGeom>
              <a:avLst/>
              <a:gdLst/>
              <a:ahLst/>
              <a:cxnLst/>
              <a:rect l="l" t="t" r="r" b="b"/>
              <a:pathLst>
                <a:path w="91534" h="95560" extrusionOk="0">
                  <a:moveTo>
                    <a:pt x="0" y="95560"/>
                  </a:moveTo>
                  <a:lnTo>
                    <a:pt x="9153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6"/>
            <p:cNvSpPr/>
            <p:nvPr/>
          </p:nvSpPr>
          <p:spPr>
            <a:xfrm>
              <a:off x="3961827" y="6533816"/>
              <a:ext cx="51064" cy="65331"/>
            </a:xfrm>
            <a:custGeom>
              <a:avLst/>
              <a:gdLst/>
              <a:ahLst/>
              <a:cxnLst/>
              <a:rect l="l" t="t" r="r" b="b"/>
              <a:pathLst>
                <a:path w="51064" h="65331" extrusionOk="0">
                  <a:moveTo>
                    <a:pt x="51064" y="65331"/>
                  </a:moveTo>
                  <a:cubicBezTo>
                    <a:pt x="33125" y="44284"/>
                    <a:pt x="16103" y="22460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6"/>
            <p:cNvSpPr/>
            <p:nvPr/>
          </p:nvSpPr>
          <p:spPr>
            <a:xfrm>
              <a:off x="4118621" y="6503658"/>
              <a:ext cx="33678" cy="35455"/>
            </a:xfrm>
            <a:custGeom>
              <a:avLst/>
              <a:gdLst/>
              <a:ahLst/>
              <a:cxnLst/>
              <a:rect l="l" t="t" r="r" b="b"/>
              <a:pathLst>
                <a:path w="33678" h="35455" extrusionOk="0">
                  <a:moveTo>
                    <a:pt x="0" y="10524"/>
                  </a:moveTo>
                  <a:lnTo>
                    <a:pt x="33548" y="0"/>
                  </a:lnTo>
                  <a:cubicBezTo>
                    <a:pt x="34184" y="12007"/>
                    <a:pt x="32489" y="24084"/>
                    <a:pt x="28604" y="3545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6"/>
            <p:cNvSpPr/>
            <p:nvPr/>
          </p:nvSpPr>
          <p:spPr>
            <a:xfrm>
              <a:off x="3960693" y="6527514"/>
              <a:ext cx="26135" cy="29891"/>
            </a:xfrm>
            <a:custGeom>
              <a:avLst/>
              <a:gdLst/>
              <a:ahLst/>
              <a:cxnLst/>
              <a:rect l="l" t="t" r="r" b="b"/>
              <a:pathLst>
                <a:path w="26135" h="29891" extrusionOk="0">
                  <a:moveTo>
                    <a:pt x="2970" y="29891"/>
                  </a:moveTo>
                  <a:cubicBezTo>
                    <a:pt x="922" y="20145"/>
                    <a:pt x="-67" y="10186"/>
                    <a:pt x="4" y="298"/>
                  </a:cubicBezTo>
                  <a:cubicBezTo>
                    <a:pt x="215" y="1569"/>
                    <a:pt x="922" y="1075"/>
                    <a:pt x="1133" y="2346"/>
                  </a:cubicBezTo>
                  <a:cubicBezTo>
                    <a:pt x="1133" y="1782"/>
                    <a:pt x="639" y="-196"/>
                    <a:pt x="1133" y="16"/>
                  </a:cubicBezTo>
                  <a:cubicBezTo>
                    <a:pt x="17872" y="6867"/>
                    <a:pt x="18226" y="7149"/>
                    <a:pt x="26136" y="983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3" name="Google Shape;213;p6"/>
          <p:cNvSpPr/>
          <p:nvPr/>
        </p:nvSpPr>
        <p:spPr>
          <a:xfrm rot="9520326">
            <a:off x="7924615" y="408123"/>
            <a:ext cx="1007564" cy="627897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4" name="Google Shape;214;p6"/>
          <p:cNvGrpSpPr/>
          <p:nvPr/>
        </p:nvGrpSpPr>
        <p:grpSpPr>
          <a:xfrm rot="-4452001">
            <a:off x="3795180" y="5250259"/>
            <a:ext cx="372275" cy="1536667"/>
            <a:chOff x="2748074" y="4303871"/>
            <a:chExt cx="377938" cy="1362206"/>
          </a:xfrm>
        </p:grpSpPr>
        <p:sp>
          <p:nvSpPr>
            <p:cNvPr id="215" name="Google Shape;215;p6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6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7" name="Google Shape;217;p6"/>
          <p:cNvGrpSpPr/>
          <p:nvPr/>
        </p:nvGrpSpPr>
        <p:grpSpPr>
          <a:xfrm>
            <a:off x="6204737" y="208512"/>
            <a:ext cx="714761" cy="797669"/>
            <a:chOff x="5932213" y="4153080"/>
            <a:chExt cx="714761" cy="797669"/>
          </a:xfrm>
        </p:grpSpPr>
        <p:sp>
          <p:nvSpPr>
            <p:cNvPr id="218" name="Google Shape;218;p6"/>
            <p:cNvSpPr/>
            <p:nvPr/>
          </p:nvSpPr>
          <p:spPr>
            <a:xfrm>
              <a:off x="6140446" y="4442969"/>
              <a:ext cx="302911" cy="462703"/>
            </a:xfrm>
            <a:custGeom>
              <a:avLst/>
              <a:gdLst/>
              <a:ahLst/>
              <a:cxnLst/>
              <a:rect l="l" t="t" r="r" b="b"/>
              <a:pathLst>
                <a:path w="302911" h="462703" extrusionOk="0">
                  <a:moveTo>
                    <a:pt x="140740" y="462655"/>
                  </a:moveTo>
                  <a:cubicBezTo>
                    <a:pt x="129652" y="463361"/>
                    <a:pt x="119693" y="456369"/>
                    <a:pt x="117716" y="446340"/>
                  </a:cubicBezTo>
                  <a:cubicBezTo>
                    <a:pt x="110794" y="411873"/>
                    <a:pt x="93278" y="335312"/>
                    <a:pt x="67569" y="296537"/>
                  </a:cubicBezTo>
                  <a:cubicBezTo>
                    <a:pt x="33739" y="245614"/>
                    <a:pt x="-3483" y="191301"/>
                    <a:pt x="261" y="131832"/>
                  </a:cubicBezTo>
                  <a:cubicBezTo>
                    <a:pt x="3015" y="88325"/>
                    <a:pt x="29501" y="46584"/>
                    <a:pt x="69477" y="22641"/>
                  </a:cubicBezTo>
                  <a:cubicBezTo>
                    <a:pt x="109523" y="-1231"/>
                    <a:pt x="162070" y="-6670"/>
                    <a:pt x="206919" y="8445"/>
                  </a:cubicBezTo>
                  <a:cubicBezTo>
                    <a:pt x="223234" y="13954"/>
                    <a:pt x="238561" y="22005"/>
                    <a:pt x="251274" y="32812"/>
                  </a:cubicBezTo>
                  <a:cubicBezTo>
                    <a:pt x="275075" y="52940"/>
                    <a:pt x="288706" y="81333"/>
                    <a:pt x="296052" y="110220"/>
                  </a:cubicBezTo>
                  <a:cubicBezTo>
                    <a:pt x="308694" y="160154"/>
                    <a:pt x="303750" y="213620"/>
                    <a:pt x="282138" y="260941"/>
                  </a:cubicBezTo>
                  <a:cubicBezTo>
                    <a:pt x="269919" y="287709"/>
                    <a:pt x="252474" y="312641"/>
                    <a:pt x="243858" y="340609"/>
                  </a:cubicBezTo>
                  <a:cubicBezTo>
                    <a:pt x="236018" y="366247"/>
                    <a:pt x="238561" y="411096"/>
                    <a:pt x="240891" y="436664"/>
                  </a:cubicBezTo>
                  <a:cubicBezTo>
                    <a:pt x="241880" y="447399"/>
                    <a:pt x="233051" y="456722"/>
                    <a:pt x="221327" y="457428"/>
                  </a:cubicBezTo>
                  <a:lnTo>
                    <a:pt x="140740" y="462513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6"/>
            <p:cNvSpPr/>
            <p:nvPr/>
          </p:nvSpPr>
          <p:spPr>
            <a:xfrm>
              <a:off x="6204765" y="4536238"/>
              <a:ext cx="162465" cy="244655"/>
            </a:xfrm>
            <a:custGeom>
              <a:avLst/>
              <a:gdLst/>
              <a:ahLst/>
              <a:cxnLst/>
              <a:rect l="l" t="t" r="r" b="b"/>
              <a:pathLst>
                <a:path w="162465" h="244655" extrusionOk="0">
                  <a:moveTo>
                    <a:pt x="72537" y="244656"/>
                  </a:moveTo>
                  <a:cubicBezTo>
                    <a:pt x="75363" y="183421"/>
                    <a:pt x="65687" y="121622"/>
                    <a:pt x="44145" y="64201"/>
                  </a:cubicBezTo>
                  <a:cubicBezTo>
                    <a:pt x="40896" y="55655"/>
                    <a:pt x="37152" y="46756"/>
                    <a:pt x="30090" y="40964"/>
                  </a:cubicBezTo>
                  <a:cubicBezTo>
                    <a:pt x="23027" y="35173"/>
                    <a:pt x="11585" y="33619"/>
                    <a:pt x="5017" y="40046"/>
                  </a:cubicBezTo>
                  <a:cubicBezTo>
                    <a:pt x="1415" y="43577"/>
                    <a:pt x="-68" y="48804"/>
                    <a:pt x="2" y="53819"/>
                  </a:cubicBezTo>
                  <a:cubicBezTo>
                    <a:pt x="214" y="65402"/>
                    <a:pt x="8054" y="75784"/>
                    <a:pt x="17942" y="81787"/>
                  </a:cubicBezTo>
                  <a:cubicBezTo>
                    <a:pt x="27830" y="87791"/>
                    <a:pt x="39483" y="90051"/>
                    <a:pt x="50925" y="91534"/>
                  </a:cubicBezTo>
                  <a:cubicBezTo>
                    <a:pt x="58765" y="92523"/>
                    <a:pt x="67099" y="93159"/>
                    <a:pt x="74232" y="89768"/>
                  </a:cubicBezTo>
                  <a:cubicBezTo>
                    <a:pt x="86734" y="83836"/>
                    <a:pt x="90972" y="68439"/>
                    <a:pt x="93796" y="54878"/>
                  </a:cubicBezTo>
                  <a:cubicBezTo>
                    <a:pt x="95915" y="44849"/>
                    <a:pt x="97964" y="34608"/>
                    <a:pt x="96622" y="24437"/>
                  </a:cubicBezTo>
                  <a:cubicBezTo>
                    <a:pt x="95280" y="14267"/>
                    <a:pt x="89700" y="4096"/>
                    <a:pt x="80307" y="0"/>
                  </a:cubicBezTo>
                  <a:cubicBezTo>
                    <a:pt x="65404" y="17304"/>
                    <a:pt x="65969" y="45838"/>
                    <a:pt x="81507" y="62576"/>
                  </a:cubicBezTo>
                  <a:cubicBezTo>
                    <a:pt x="97046" y="79315"/>
                    <a:pt x="125508" y="81929"/>
                    <a:pt x="143872" y="68368"/>
                  </a:cubicBezTo>
                  <a:cubicBezTo>
                    <a:pt x="162235" y="54808"/>
                    <a:pt x="168027" y="26839"/>
                    <a:pt x="156585" y="7063"/>
                  </a:cubicBezTo>
                  <a:cubicBezTo>
                    <a:pt x="155172" y="4591"/>
                    <a:pt x="152983" y="1977"/>
                    <a:pt x="150158" y="2048"/>
                  </a:cubicBezTo>
                  <a:cubicBezTo>
                    <a:pt x="148180" y="2048"/>
                    <a:pt x="146485" y="3461"/>
                    <a:pt x="145073" y="4803"/>
                  </a:cubicBezTo>
                  <a:cubicBezTo>
                    <a:pt x="130382" y="18999"/>
                    <a:pt x="127274" y="41035"/>
                    <a:pt x="125226" y="61376"/>
                  </a:cubicBezTo>
                  <a:cubicBezTo>
                    <a:pt x="119223" y="122610"/>
                    <a:pt x="116680" y="187023"/>
                    <a:pt x="142389" y="24296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6"/>
            <p:cNvSpPr/>
            <p:nvPr/>
          </p:nvSpPr>
          <p:spPr>
            <a:xfrm>
              <a:off x="6237962" y="4782446"/>
              <a:ext cx="141256" cy="5934"/>
            </a:xfrm>
            <a:custGeom>
              <a:avLst/>
              <a:gdLst/>
              <a:ahLst/>
              <a:cxnLst/>
              <a:rect l="l" t="t" r="r" b="b"/>
              <a:pathLst>
                <a:path w="141256" h="5934" extrusionOk="0">
                  <a:moveTo>
                    <a:pt x="0" y="5934"/>
                  </a:moveTo>
                  <a:cubicBezTo>
                    <a:pt x="46968" y="1909"/>
                    <a:pt x="94077" y="-69"/>
                    <a:pt x="141256" y="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6"/>
            <p:cNvSpPr/>
            <p:nvPr/>
          </p:nvSpPr>
          <p:spPr>
            <a:xfrm>
              <a:off x="6244177" y="4807380"/>
              <a:ext cx="130662" cy="5156"/>
            </a:xfrm>
            <a:custGeom>
              <a:avLst/>
              <a:gdLst/>
              <a:ahLst/>
              <a:cxnLst/>
              <a:rect l="l" t="t" r="r" b="b"/>
              <a:pathLst>
                <a:path w="130662" h="5156" extrusionOk="0">
                  <a:moveTo>
                    <a:pt x="0" y="5156"/>
                  </a:moveTo>
                  <a:lnTo>
                    <a:pt x="130662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6"/>
            <p:cNvSpPr/>
            <p:nvPr/>
          </p:nvSpPr>
          <p:spPr>
            <a:xfrm>
              <a:off x="6269109" y="4834857"/>
              <a:ext cx="109968" cy="3740"/>
            </a:xfrm>
            <a:custGeom>
              <a:avLst/>
              <a:gdLst/>
              <a:ahLst/>
              <a:cxnLst/>
              <a:rect l="l" t="t" r="r" b="b"/>
              <a:pathLst>
                <a:path w="109968" h="3740" extrusionOk="0">
                  <a:moveTo>
                    <a:pt x="0" y="3741"/>
                  </a:moveTo>
                  <a:cubicBezTo>
                    <a:pt x="36162" y="280"/>
                    <a:pt x="73241" y="-780"/>
                    <a:pt x="109968" y="56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6252511" y="4861622"/>
              <a:ext cx="113217" cy="4750"/>
            </a:xfrm>
            <a:custGeom>
              <a:avLst/>
              <a:gdLst/>
              <a:ahLst/>
              <a:cxnLst/>
              <a:rect l="l" t="t" r="r" b="b"/>
              <a:pathLst>
                <a:path w="113217" h="4750" extrusionOk="0">
                  <a:moveTo>
                    <a:pt x="0" y="4096"/>
                  </a:moveTo>
                  <a:cubicBezTo>
                    <a:pt x="37857" y="5721"/>
                    <a:pt x="75996" y="4308"/>
                    <a:pt x="11321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6283023" y="4900609"/>
              <a:ext cx="82633" cy="50140"/>
            </a:xfrm>
            <a:custGeom>
              <a:avLst/>
              <a:gdLst/>
              <a:ahLst/>
              <a:cxnLst/>
              <a:rect l="l" t="t" r="r" b="b"/>
              <a:pathLst>
                <a:path w="82633" h="50140" extrusionOk="0">
                  <a:moveTo>
                    <a:pt x="0" y="7840"/>
                  </a:moveTo>
                  <a:cubicBezTo>
                    <a:pt x="1766" y="21118"/>
                    <a:pt x="4238" y="35879"/>
                    <a:pt x="14761" y="44143"/>
                  </a:cubicBezTo>
                  <a:cubicBezTo>
                    <a:pt x="26203" y="53113"/>
                    <a:pt x="42942" y="50852"/>
                    <a:pt x="56220" y="44990"/>
                  </a:cubicBezTo>
                  <a:cubicBezTo>
                    <a:pt x="65049" y="41106"/>
                    <a:pt x="73524" y="35526"/>
                    <a:pt x="78539" y="27262"/>
                  </a:cubicBezTo>
                  <a:cubicBezTo>
                    <a:pt x="83553" y="18999"/>
                    <a:pt x="84401" y="7699"/>
                    <a:pt x="7860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5981441" y="4729830"/>
              <a:ext cx="80868" cy="47956"/>
            </a:xfrm>
            <a:custGeom>
              <a:avLst/>
              <a:gdLst/>
              <a:ahLst/>
              <a:cxnLst/>
              <a:rect l="l" t="t" r="r" b="b"/>
              <a:pathLst>
                <a:path w="80868" h="47956" extrusionOk="0">
                  <a:moveTo>
                    <a:pt x="0" y="47956"/>
                  </a:moveTo>
                  <a:cubicBezTo>
                    <a:pt x="26627" y="31430"/>
                    <a:pt x="53607" y="15397"/>
                    <a:pt x="8086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6"/>
            <p:cNvSpPr/>
            <p:nvPr/>
          </p:nvSpPr>
          <p:spPr>
            <a:xfrm>
              <a:off x="5932213" y="4591823"/>
              <a:ext cx="84330" cy="7486"/>
            </a:xfrm>
            <a:custGeom>
              <a:avLst/>
              <a:gdLst/>
              <a:ahLst/>
              <a:cxnLst/>
              <a:rect l="l" t="t" r="r" b="b"/>
              <a:pathLst>
                <a:path w="84330" h="7486" extrusionOk="0">
                  <a:moveTo>
                    <a:pt x="0" y="7487"/>
                  </a:moveTo>
                  <a:lnTo>
                    <a:pt x="8433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6"/>
            <p:cNvSpPr/>
            <p:nvPr/>
          </p:nvSpPr>
          <p:spPr>
            <a:xfrm>
              <a:off x="5979110" y="4302529"/>
              <a:ext cx="85954" cy="51629"/>
            </a:xfrm>
            <a:custGeom>
              <a:avLst/>
              <a:gdLst/>
              <a:ahLst/>
              <a:cxnLst/>
              <a:rect l="l" t="t" r="r" b="b"/>
              <a:pathLst>
                <a:path w="85954" h="51629" extrusionOk="0">
                  <a:moveTo>
                    <a:pt x="85954" y="51629"/>
                  </a:moveTo>
                  <a:cubicBezTo>
                    <a:pt x="56432" y="35950"/>
                    <a:pt x="27686" y="18717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6"/>
            <p:cNvSpPr/>
            <p:nvPr/>
          </p:nvSpPr>
          <p:spPr>
            <a:xfrm>
              <a:off x="6260182" y="4153080"/>
              <a:ext cx="7019" cy="103187"/>
            </a:xfrm>
            <a:custGeom>
              <a:avLst/>
              <a:gdLst/>
              <a:ahLst/>
              <a:cxnLst/>
              <a:rect l="l" t="t" r="r" b="b"/>
              <a:pathLst>
                <a:path w="7019" h="103187" extrusionOk="0">
                  <a:moveTo>
                    <a:pt x="7020" y="103188"/>
                  </a:moveTo>
                  <a:cubicBezTo>
                    <a:pt x="1017" y="69216"/>
                    <a:pt x="-1173" y="34537"/>
                    <a:pt x="593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6"/>
            <p:cNvSpPr/>
            <p:nvPr/>
          </p:nvSpPr>
          <p:spPr>
            <a:xfrm>
              <a:off x="6450059" y="4228511"/>
              <a:ext cx="68368" cy="90969"/>
            </a:xfrm>
            <a:custGeom>
              <a:avLst/>
              <a:gdLst/>
              <a:ahLst/>
              <a:cxnLst/>
              <a:rect l="l" t="t" r="r" b="b"/>
              <a:pathLst>
                <a:path w="68368" h="90969" extrusionOk="0">
                  <a:moveTo>
                    <a:pt x="0" y="90969"/>
                  </a:moveTo>
                  <a:lnTo>
                    <a:pt x="68368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6532270" y="4394417"/>
              <a:ext cx="102340" cy="33195"/>
            </a:xfrm>
            <a:custGeom>
              <a:avLst/>
              <a:gdLst/>
              <a:ahLst/>
              <a:cxnLst/>
              <a:rect l="l" t="t" r="r" b="b"/>
              <a:pathLst>
                <a:path w="102340" h="33195" extrusionOk="0">
                  <a:moveTo>
                    <a:pt x="0" y="33195"/>
                  </a:moveTo>
                  <a:cubicBezTo>
                    <a:pt x="19776" y="29805"/>
                    <a:pt x="38775" y="22954"/>
                    <a:pt x="57703" y="16103"/>
                  </a:cubicBezTo>
                  <a:lnTo>
                    <a:pt x="10234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6"/>
            <p:cNvSpPr/>
            <p:nvPr/>
          </p:nvSpPr>
          <p:spPr>
            <a:xfrm>
              <a:off x="6565395" y="4557475"/>
              <a:ext cx="81579" cy="4259"/>
            </a:xfrm>
            <a:custGeom>
              <a:avLst/>
              <a:gdLst/>
              <a:ahLst/>
              <a:cxnLst/>
              <a:rect l="l" t="t" r="r" b="b"/>
              <a:pathLst>
                <a:path w="81579" h="4259" extrusionOk="0">
                  <a:moveTo>
                    <a:pt x="0" y="4260"/>
                  </a:moveTo>
                  <a:lnTo>
                    <a:pt x="78397" y="2776"/>
                  </a:lnTo>
                  <a:cubicBezTo>
                    <a:pt x="79598" y="2776"/>
                    <a:pt x="81010" y="2565"/>
                    <a:pt x="81505" y="1505"/>
                  </a:cubicBezTo>
                  <a:cubicBezTo>
                    <a:pt x="81999" y="446"/>
                    <a:pt x="79881" y="-684"/>
                    <a:pt x="79739" y="51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6"/>
            <p:cNvSpPr/>
            <p:nvPr/>
          </p:nvSpPr>
          <p:spPr>
            <a:xfrm>
              <a:off x="6548585" y="4692892"/>
              <a:ext cx="97325" cy="45272"/>
            </a:xfrm>
            <a:custGeom>
              <a:avLst/>
              <a:gdLst/>
              <a:ahLst/>
              <a:cxnLst/>
              <a:rect l="l" t="t" r="r" b="b"/>
              <a:pathLst>
                <a:path w="97325" h="45272" extrusionOk="0">
                  <a:moveTo>
                    <a:pt x="0" y="0"/>
                  </a:moveTo>
                  <a:cubicBezTo>
                    <a:pt x="33336" y="13137"/>
                    <a:pt x="65826" y="28251"/>
                    <a:pt x="97325" y="4527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3" name="Google Shape;233;p6"/>
          <p:cNvGrpSpPr/>
          <p:nvPr/>
        </p:nvGrpSpPr>
        <p:grpSpPr>
          <a:xfrm>
            <a:off x="10269082" y="5376643"/>
            <a:ext cx="718538" cy="497904"/>
            <a:chOff x="9711053" y="4291818"/>
            <a:chExt cx="718538" cy="497904"/>
          </a:xfrm>
        </p:grpSpPr>
        <p:sp>
          <p:nvSpPr>
            <p:cNvPr id="234" name="Google Shape;234;p6"/>
            <p:cNvSpPr/>
            <p:nvPr/>
          </p:nvSpPr>
          <p:spPr>
            <a:xfrm>
              <a:off x="9711053" y="4291818"/>
              <a:ext cx="718538" cy="497904"/>
            </a:xfrm>
            <a:custGeom>
              <a:avLst/>
              <a:gdLst/>
              <a:ahLst/>
              <a:cxnLst/>
              <a:rect l="l" t="t" r="r" b="b"/>
              <a:pathLst>
                <a:path w="718538" h="497904" extrusionOk="0">
                  <a:moveTo>
                    <a:pt x="269710" y="428548"/>
                  </a:moveTo>
                  <a:cubicBezTo>
                    <a:pt x="180366" y="420213"/>
                    <a:pt x="97519" y="388713"/>
                    <a:pt x="44336" y="316390"/>
                  </a:cubicBezTo>
                  <a:cubicBezTo>
                    <a:pt x="-62948" y="170543"/>
                    <a:pt x="55777" y="74700"/>
                    <a:pt x="74706" y="59445"/>
                  </a:cubicBezTo>
                  <a:cubicBezTo>
                    <a:pt x="126970" y="17279"/>
                    <a:pt x="280940" y="-18459"/>
                    <a:pt x="534778" y="10499"/>
                  </a:cubicBezTo>
                  <a:cubicBezTo>
                    <a:pt x="570304" y="14525"/>
                    <a:pt x="702096" y="55560"/>
                    <a:pt x="717563" y="186222"/>
                  </a:cubicBezTo>
                  <a:cubicBezTo>
                    <a:pt x="721590" y="220477"/>
                    <a:pt x="724697" y="412586"/>
                    <a:pt x="475097" y="434975"/>
                  </a:cubicBezTo>
                  <a:cubicBezTo>
                    <a:pt x="453485" y="436882"/>
                    <a:pt x="431802" y="437588"/>
                    <a:pt x="410401" y="440696"/>
                  </a:cubicBezTo>
                  <a:cubicBezTo>
                    <a:pt x="360538" y="447900"/>
                    <a:pt x="313712" y="469865"/>
                    <a:pt x="271758" y="497904"/>
                  </a:cubicBezTo>
                  <a:cubicBezTo>
                    <a:pt x="272818" y="473184"/>
                    <a:pt x="265684" y="448535"/>
                    <a:pt x="269781" y="42854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9859283" y="4392752"/>
              <a:ext cx="426806" cy="10987"/>
            </a:xfrm>
            <a:custGeom>
              <a:avLst/>
              <a:gdLst/>
              <a:ahLst/>
              <a:cxnLst/>
              <a:rect l="l" t="t" r="r" b="b"/>
              <a:pathLst>
                <a:path w="426806" h="10987" extrusionOk="0">
                  <a:moveTo>
                    <a:pt x="0" y="10987"/>
                  </a:moveTo>
                  <a:cubicBezTo>
                    <a:pt x="142033" y="1735"/>
                    <a:pt x="284491" y="-1655"/>
                    <a:pt x="426807" y="74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6"/>
            <p:cNvSpPr/>
            <p:nvPr/>
          </p:nvSpPr>
          <p:spPr>
            <a:xfrm>
              <a:off x="9859283" y="4441526"/>
              <a:ext cx="441991" cy="20129"/>
            </a:xfrm>
            <a:custGeom>
              <a:avLst/>
              <a:gdLst/>
              <a:ahLst/>
              <a:cxnLst/>
              <a:rect l="l" t="t" r="r" b="b"/>
              <a:pathLst>
                <a:path w="441991" h="20129" extrusionOk="0">
                  <a:moveTo>
                    <a:pt x="0" y="20129"/>
                  </a:moveTo>
                  <a:cubicBezTo>
                    <a:pt x="147119" y="10100"/>
                    <a:pt x="294520" y="3390"/>
                    <a:pt x="44199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" name="Google Shape;237;p6"/>
            <p:cNvSpPr/>
            <p:nvPr/>
          </p:nvSpPr>
          <p:spPr>
            <a:xfrm>
              <a:off x="9861119" y="4501701"/>
              <a:ext cx="440861" cy="18433"/>
            </a:xfrm>
            <a:custGeom>
              <a:avLst/>
              <a:gdLst/>
              <a:ahLst/>
              <a:cxnLst/>
              <a:rect l="l" t="t" r="r" b="b"/>
              <a:pathLst>
                <a:path w="440861" h="18433" extrusionOk="0">
                  <a:moveTo>
                    <a:pt x="0" y="18434"/>
                  </a:moveTo>
                  <a:cubicBezTo>
                    <a:pt x="146766" y="9040"/>
                    <a:pt x="293813" y="2896"/>
                    <a:pt x="44086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6"/>
            <p:cNvSpPr/>
            <p:nvPr/>
          </p:nvSpPr>
          <p:spPr>
            <a:xfrm>
              <a:off x="9861966" y="4555943"/>
              <a:ext cx="447076" cy="24932"/>
            </a:xfrm>
            <a:custGeom>
              <a:avLst/>
              <a:gdLst/>
              <a:ahLst/>
              <a:cxnLst/>
              <a:rect l="l" t="t" r="r" b="b"/>
              <a:pathLst>
                <a:path w="447076" h="24932" extrusionOk="0">
                  <a:moveTo>
                    <a:pt x="0" y="24932"/>
                  </a:moveTo>
                  <a:cubicBezTo>
                    <a:pt x="148390" y="8264"/>
                    <a:pt x="297769" y="-70"/>
                    <a:pt x="44707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9" name="Google Shape;239;p6"/>
          <p:cNvGrpSpPr/>
          <p:nvPr/>
        </p:nvGrpSpPr>
        <p:grpSpPr>
          <a:xfrm>
            <a:off x="9320367" y="634202"/>
            <a:ext cx="679947" cy="652506"/>
            <a:chOff x="3896486" y="3679569"/>
            <a:chExt cx="792294" cy="760319"/>
          </a:xfrm>
        </p:grpSpPr>
        <p:sp>
          <p:nvSpPr>
            <p:cNvPr id="240" name="Google Shape;240;p6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6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" name="Google Shape;242;p6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Google Shape;243;p6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4" name="Google Shape;244;p6"/>
          <p:cNvSpPr/>
          <p:nvPr/>
        </p:nvSpPr>
        <p:spPr>
          <a:xfrm rot="-9375345">
            <a:off x="10849480" y="4062267"/>
            <a:ext cx="714866" cy="712533"/>
          </a:xfrm>
          <a:custGeom>
            <a:avLst/>
            <a:gdLst/>
            <a:ahLst/>
            <a:cxnLst/>
            <a:rect l="l" t="t" r="r" b="b"/>
            <a:pathLst>
              <a:path w="715141" h="712807" extrusionOk="0">
                <a:moveTo>
                  <a:pt x="2958" y="351568"/>
                </a:moveTo>
                <a:cubicBezTo>
                  <a:pt x="22389" y="312420"/>
                  <a:pt x="43725" y="271272"/>
                  <a:pt x="81253" y="248888"/>
                </a:cubicBezTo>
                <a:cubicBezTo>
                  <a:pt x="118782" y="226504"/>
                  <a:pt x="177170" y="233553"/>
                  <a:pt x="194029" y="273844"/>
                </a:cubicBezTo>
                <a:cubicBezTo>
                  <a:pt x="201554" y="291846"/>
                  <a:pt x="200602" y="314516"/>
                  <a:pt x="215079" y="327470"/>
                </a:cubicBezTo>
                <a:cubicBezTo>
                  <a:pt x="237273" y="347281"/>
                  <a:pt x="271468" y="327088"/>
                  <a:pt x="292804" y="306419"/>
                </a:cubicBezTo>
                <a:cubicBezTo>
                  <a:pt x="315473" y="284512"/>
                  <a:pt x="338714" y="257270"/>
                  <a:pt x="335380" y="225933"/>
                </a:cubicBezTo>
                <a:cubicBezTo>
                  <a:pt x="332618" y="199263"/>
                  <a:pt x="310425" y="177927"/>
                  <a:pt x="285469" y="168212"/>
                </a:cubicBezTo>
                <a:cubicBezTo>
                  <a:pt x="260514" y="158496"/>
                  <a:pt x="233082" y="158210"/>
                  <a:pt x="206316" y="158020"/>
                </a:cubicBezTo>
                <a:cubicBezTo>
                  <a:pt x="238416" y="87821"/>
                  <a:pt x="297471" y="30289"/>
                  <a:pt x="368527" y="0"/>
                </a:cubicBezTo>
                <a:cubicBezTo>
                  <a:pt x="384719" y="31337"/>
                  <a:pt x="405294" y="60293"/>
                  <a:pt x="429582" y="85916"/>
                </a:cubicBezTo>
                <a:cubicBezTo>
                  <a:pt x="444251" y="101441"/>
                  <a:pt x="461301" y="116205"/>
                  <a:pt x="482065" y="121349"/>
                </a:cubicBezTo>
                <a:cubicBezTo>
                  <a:pt x="502830" y="126492"/>
                  <a:pt x="528071" y="118967"/>
                  <a:pt x="537215" y="99631"/>
                </a:cubicBezTo>
                <a:cubicBezTo>
                  <a:pt x="545407" y="82105"/>
                  <a:pt x="538739" y="60960"/>
                  <a:pt x="544073" y="42386"/>
                </a:cubicBezTo>
                <a:cubicBezTo>
                  <a:pt x="552169" y="14288"/>
                  <a:pt x="587221" y="667"/>
                  <a:pt x="615606" y="7906"/>
                </a:cubicBezTo>
                <a:cubicBezTo>
                  <a:pt x="643990" y="15145"/>
                  <a:pt x="665802" y="38005"/>
                  <a:pt x="681900" y="62484"/>
                </a:cubicBezTo>
                <a:cubicBezTo>
                  <a:pt x="699426" y="89059"/>
                  <a:pt x="710094" y="128778"/>
                  <a:pt x="685995" y="149543"/>
                </a:cubicBezTo>
                <a:cubicBezTo>
                  <a:pt x="659707" y="172117"/>
                  <a:pt x="607605" y="156686"/>
                  <a:pt x="593603" y="188404"/>
                </a:cubicBezTo>
                <a:cubicBezTo>
                  <a:pt x="584650" y="208693"/>
                  <a:pt x="600842" y="230505"/>
                  <a:pt x="615796" y="246793"/>
                </a:cubicBezTo>
                <a:lnTo>
                  <a:pt x="715142" y="354235"/>
                </a:lnTo>
                <a:cubicBezTo>
                  <a:pt x="684852" y="359664"/>
                  <a:pt x="667803" y="390906"/>
                  <a:pt x="651991" y="417290"/>
                </a:cubicBezTo>
                <a:cubicBezTo>
                  <a:pt x="636180" y="443675"/>
                  <a:pt x="609510" y="471392"/>
                  <a:pt x="579792" y="463487"/>
                </a:cubicBezTo>
                <a:cubicBezTo>
                  <a:pt x="534262" y="451390"/>
                  <a:pt x="540930" y="375380"/>
                  <a:pt x="499401" y="353187"/>
                </a:cubicBezTo>
                <a:cubicBezTo>
                  <a:pt x="467873" y="336328"/>
                  <a:pt x="430154" y="361283"/>
                  <a:pt x="407199" y="388620"/>
                </a:cubicBezTo>
                <a:cubicBezTo>
                  <a:pt x="390149" y="409004"/>
                  <a:pt x="375290" y="432911"/>
                  <a:pt x="374242" y="459391"/>
                </a:cubicBezTo>
                <a:cubicBezTo>
                  <a:pt x="373195" y="485870"/>
                  <a:pt x="390149" y="514541"/>
                  <a:pt x="416247" y="518636"/>
                </a:cubicBezTo>
                <a:cubicBezTo>
                  <a:pt x="429392" y="520732"/>
                  <a:pt x="443298" y="516636"/>
                  <a:pt x="455967" y="520637"/>
                </a:cubicBezTo>
                <a:cubicBezTo>
                  <a:pt x="474445" y="526447"/>
                  <a:pt x="484161" y="548354"/>
                  <a:pt x="481589" y="567595"/>
                </a:cubicBezTo>
                <a:cubicBezTo>
                  <a:pt x="479017" y="586835"/>
                  <a:pt x="467111" y="603409"/>
                  <a:pt x="453966" y="617696"/>
                </a:cubicBezTo>
                <a:cubicBezTo>
                  <a:pt x="421391" y="653034"/>
                  <a:pt x="379005" y="679133"/>
                  <a:pt x="332809" y="692277"/>
                </a:cubicBezTo>
                <a:cubicBezTo>
                  <a:pt x="320997" y="657416"/>
                  <a:pt x="307758" y="620459"/>
                  <a:pt x="278421" y="598361"/>
                </a:cubicBezTo>
                <a:cubicBezTo>
                  <a:pt x="249084" y="576263"/>
                  <a:pt x="198411" y="578930"/>
                  <a:pt x="183552" y="612553"/>
                </a:cubicBezTo>
                <a:cubicBezTo>
                  <a:pt x="174884" y="632174"/>
                  <a:pt x="180599" y="655796"/>
                  <a:pt x="172027" y="675418"/>
                </a:cubicBezTo>
                <a:cubicBezTo>
                  <a:pt x="164883" y="691705"/>
                  <a:pt x="148881" y="702564"/>
                  <a:pt x="132117" y="708184"/>
                </a:cubicBezTo>
                <a:cubicBezTo>
                  <a:pt x="84873" y="723805"/>
                  <a:pt x="27818" y="698468"/>
                  <a:pt x="7815" y="652939"/>
                </a:cubicBezTo>
                <a:cubicBezTo>
                  <a:pt x="-12187" y="607409"/>
                  <a:pt x="7625" y="548164"/>
                  <a:pt x="51059" y="523970"/>
                </a:cubicBezTo>
                <a:cubicBezTo>
                  <a:pt x="64108" y="516636"/>
                  <a:pt x="79158" y="512064"/>
                  <a:pt x="89540" y="501205"/>
                </a:cubicBezTo>
                <a:cubicBezTo>
                  <a:pt x="108114" y="481870"/>
                  <a:pt x="104685" y="448913"/>
                  <a:pt x="89064" y="427101"/>
                </a:cubicBezTo>
                <a:cubicBezTo>
                  <a:pt x="73443" y="405289"/>
                  <a:pt x="48964" y="391954"/>
                  <a:pt x="2958" y="351472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45" name="Google Shape;245;p6"/>
          <p:cNvGrpSpPr/>
          <p:nvPr/>
        </p:nvGrpSpPr>
        <p:grpSpPr>
          <a:xfrm rot="742108">
            <a:off x="2515098" y="469450"/>
            <a:ext cx="741052" cy="743051"/>
            <a:chOff x="7970244" y="-543333"/>
            <a:chExt cx="741045" cy="743044"/>
          </a:xfrm>
        </p:grpSpPr>
        <p:sp>
          <p:nvSpPr>
            <p:cNvPr id="246" name="Google Shape;246;p6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6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6"/>
            <p:cNvSpPr/>
            <p:nvPr/>
          </p:nvSpPr>
          <p:spPr>
            <a:xfrm>
              <a:off x="7970244" y="166945"/>
              <a:ext cx="47815" cy="32766"/>
            </a:xfrm>
            <a:custGeom>
              <a:avLst/>
              <a:gdLst/>
              <a:ahLst/>
              <a:cxnLst/>
              <a:rect l="l" t="t" r="r" b="b"/>
              <a:pathLst>
                <a:path w="47815" h="32766" extrusionOk="0">
                  <a:moveTo>
                    <a:pt x="0" y="32766"/>
                  </a:moveTo>
                  <a:lnTo>
                    <a:pt x="47816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6"/>
            <p:cNvSpPr/>
            <p:nvPr/>
          </p:nvSpPr>
          <p:spPr>
            <a:xfrm>
              <a:off x="8088640" y="33595"/>
              <a:ext cx="52863" cy="52863"/>
            </a:xfrm>
            <a:custGeom>
              <a:avLst/>
              <a:gdLst/>
              <a:ahLst/>
              <a:cxnLst/>
              <a:rect l="l" t="t" r="r" b="b"/>
              <a:pathLst>
                <a:path w="52863" h="52863" extrusionOk="0">
                  <a:moveTo>
                    <a:pt x="0" y="52864"/>
                  </a:moveTo>
                  <a:lnTo>
                    <a:pt x="5286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0" name="Google Shape;250;p6"/>
          <p:cNvSpPr/>
          <p:nvPr/>
        </p:nvSpPr>
        <p:spPr>
          <a:xfrm rot="-459229">
            <a:off x="5457646" y="5822053"/>
            <a:ext cx="882966" cy="5272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1" name="Google Shape;251;p6"/>
          <p:cNvGrpSpPr/>
          <p:nvPr/>
        </p:nvGrpSpPr>
        <p:grpSpPr>
          <a:xfrm rot="-1479810">
            <a:off x="5604410" y="5760243"/>
            <a:ext cx="735272" cy="651165"/>
            <a:chOff x="3116097" y="-1477902"/>
            <a:chExt cx="735251" cy="651147"/>
          </a:xfrm>
        </p:grpSpPr>
        <p:sp>
          <p:nvSpPr>
            <p:cNvPr id="252" name="Google Shape;252;p6"/>
            <p:cNvSpPr/>
            <p:nvPr/>
          </p:nvSpPr>
          <p:spPr>
            <a:xfrm>
              <a:off x="3116097" y="-1477902"/>
              <a:ext cx="612260" cy="559814"/>
            </a:xfrm>
            <a:custGeom>
              <a:avLst/>
              <a:gdLst/>
              <a:ahLst/>
              <a:cxnLst/>
              <a:rect l="l" t="t" r="r" b="b"/>
              <a:pathLst>
                <a:path w="612260" h="559814" extrusionOk="0">
                  <a:moveTo>
                    <a:pt x="583519" y="8073"/>
                  </a:moveTo>
                  <a:cubicBezTo>
                    <a:pt x="550562" y="-6786"/>
                    <a:pt x="511319" y="548"/>
                    <a:pt x="478839" y="16455"/>
                  </a:cubicBezTo>
                  <a:cubicBezTo>
                    <a:pt x="446359" y="32361"/>
                    <a:pt x="418450" y="56079"/>
                    <a:pt x="388161" y="75795"/>
                  </a:cubicBezTo>
                  <a:cubicBezTo>
                    <a:pt x="330344" y="113514"/>
                    <a:pt x="263193" y="136946"/>
                    <a:pt x="194518" y="143328"/>
                  </a:cubicBezTo>
                  <a:cubicBezTo>
                    <a:pt x="140797" y="148281"/>
                    <a:pt x="80789" y="145137"/>
                    <a:pt x="40403" y="180761"/>
                  </a:cubicBezTo>
                  <a:cubicBezTo>
                    <a:pt x="5065" y="212098"/>
                    <a:pt x="-3317" y="264390"/>
                    <a:pt x="1065" y="311349"/>
                  </a:cubicBezTo>
                  <a:cubicBezTo>
                    <a:pt x="3541" y="337066"/>
                    <a:pt x="9637" y="363736"/>
                    <a:pt x="26401" y="383453"/>
                  </a:cubicBezTo>
                  <a:cubicBezTo>
                    <a:pt x="53071" y="414790"/>
                    <a:pt x="99077" y="420791"/>
                    <a:pt x="140035" y="417457"/>
                  </a:cubicBezTo>
                  <a:cubicBezTo>
                    <a:pt x="180992" y="414123"/>
                    <a:pt x="222235" y="403836"/>
                    <a:pt x="262717" y="411075"/>
                  </a:cubicBezTo>
                  <a:cubicBezTo>
                    <a:pt x="324534" y="422124"/>
                    <a:pt x="371016" y="471083"/>
                    <a:pt x="420641" y="509564"/>
                  </a:cubicBezTo>
                  <a:cubicBezTo>
                    <a:pt x="470266" y="548045"/>
                    <a:pt x="539418" y="577953"/>
                    <a:pt x="593901" y="546902"/>
                  </a:cubicBezTo>
                  <a:cubicBezTo>
                    <a:pt x="599521" y="543663"/>
                    <a:pt x="604950" y="539758"/>
                    <a:pt x="608284" y="534138"/>
                  </a:cubicBezTo>
                  <a:cubicBezTo>
                    <a:pt x="614189" y="524232"/>
                    <a:pt x="612284" y="511850"/>
                    <a:pt x="610379" y="500515"/>
                  </a:cubicBezTo>
                  <a:cubicBezTo>
                    <a:pt x="587805" y="367832"/>
                    <a:pt x="584471" y="231910"/>
                    <a:pt x="600664" y="98274"/>
                  </a:cubicBezTo>
                  <a:cubicBezTo>
                    <a:pt x="603807" y="72271"/>
                    <a:pt x="606950" y="43315"/>
                    <a:pt x="583328" y="816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6"/>
            <p:cNvSpPr/>
            <p:nvPr/>
          </p:nvSpPr>
          <p:spPr>
            <a:xfrm>
              <a:off x="3609033" y="-1465067"/>
              <a:ext cx="4571" cy="532066"/>
            </a:xfrm>
            <a:custGeom>
              <a:avLst/>
              <a:gdLst/>
              <a:ahLst/>
              <a:cxnLst/>
              <a:rect l="l" t="t" r="r" b="b"/>
              <a:pathLst>
                <a:path w="4571" h="532066" extrusionOk="0">
                  <a:moveTo>
                    <a:pt x="0" y="0"/>
                  </a:moveTo>
                  <a:lnTo>
                    <a:pt x="4572" y="532067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6"/>
            <p:cNvSpPr/>
            <p:nvPr/>
          </p:nvSpPr>
          <p:spPr>
            <a:xfrm>
              <a:off x="3383481" y="-1344004"/>
              <a:ext cx="6393" cy="277177"/>
            </a:xfrm>
            <a:custGeom>
              <a:avLst/>
              <a:gdLst/>
              <a:ahLst/>
              <a:cxnLst/>
              <a:rect l="l" t="t" r="r" b="b"/>
              <a:pathLst>
                <a:path w="6393" h="277177" extrusionOk="0">
                  <a:moveTo>
                    <a:pt x="6382" y="0"/>
                  </a:moveTo>
                  <a:cubicBezTo>
                    <a:pt x="6572" y="92393"/>
                    <a:pt x="4477" y="184880"/>
                    <a:pt x="0" y="27717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6"/>
            <p:cNvSpPr/>
            <p:nvPr/>
          </p:nvSpPr>
          <p:spPr>
            <a:xfrm>
              <a:off x="3292327" y="-1335051"/>
              <a:ext cx="7696" cy="268223"/>
            </a:xfrm>
            <a:custGeom>
              <a:avLst/>
              <a:gdLst/>
              <a:ahLst/>
              <a:cxnLst/>
              <a:rect l="l" t="t" r="r" b="b"/>
              <a:pathLst>
                <a:path w="7696" h="268223" extrusionOk="0">
                  <a:moveTo>
                    <a:pt x="0" y="0"/>
                  </a:moveTo>
                  <a:cubicBezTo>
                    <a:pt x="11335" y="91916"/>
                    <a:pt x="7048" y="175641"/>
                    <a:pt x="6191" y="2682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6"/>
            <p:cNvSpPr/>
            <p:nvPr/>
          </p:nvSpPr>
          <p:spPr>
            <a:xfrm>
              <a:off x="3243165" y="-1069494"/>
              <a:ext cx="92471" cy="242739"/>
            </a:xfrm>
            <a:custGeom>
              <a:avLst/>
              <a:gdLst/>
              <a:ahLst/>
              <a:cxnLst/>
              <a:rect l="l" t="t" r="r" b="b"/>
              <a:pathLst>
                <a:path w="92471" h="242739" extrusionOk="0">
                  <a:moveTo>
                    <a:pt x="299" y="11430"/>
                  </a:moveTo>
                  <a:cubicBezTo>
                    <a:pt x="-654" y="51149"/>
                    <a:pt x="680" y="90868"/>
                    <a:pt x="4204" y="130397"/>
                  </a:cubicBezTo>
                  <a:cubicBezTo>
                    <a:pt x="7252" y="163830"/>
                    <a:pt x="12205" y="198120"/>
                    <a:pt x="29064" y="227266"/>
                  </a:cubicBezTo>
                  <a:cubicBezTo>
                    <a:pt x="32493" y="233267"/>
                    <a:pt x="36875" y="239268"/>
                    <a:pt x="43352" y="241649"/>
                  </a:cubicBezTo>
                  <a:cubicBezTo>
                    <a:pt x="52496" y="245078"/>
                    <a:pt x="62783" y="239935"/>
                    <a:pt x="69545" y="232981"/>
                  </a:cubicBezTo>
                  <a:cubicBezTo>
                    <a:pt x="85928" y="216408"/>
                    <a:pt x="89167" y="191167"/>
                    <a:pt x="90596" y="167830"/>
                  </a:cubicBezTo>
                  <a:cubicBezTo>
                    <a:pt x="94120" y="111919"/>
                    <a:pt x="92691" y="55626"/>
                    <a:pt x="8621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6"/>
            <p:cNvSpPr/>
            <p:nvPr/>
          </p:nvSpPr>
          <p:spPr>
            <a:xfrm>
              <a:off x="3793437" y="-1351720"/>
              <a:ext cx="48387" cy="58578"/>
            </a:xfrm>
            <a:custGeom>
              <a:avLst/>
              <a:gdLst/>
              <a:ahLst/>
              <a:cxnLst/>
              <a:rect l="l" t="t" r="r" b="b"/>
              <a:pathLst>
                <a:path w="48387" h="58578" extrusionOk="0">
                  <a:moveTo>
                    <a:pt x="0" y="58579"/>
                  </a:moveTo>
                  <a:cubicBezTo>
                    <a:pt x="12002" y="36005"/>
                    <a:pt x="28575" y="16002"/>
                    <a:pt x="4838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6"/>
            <p:cNvSpPr/>
            <p:nvPr/>
          </p:nvSpPr>
          <p:spPr>
            <a:xfrm>
              <a:off x="3802295" y="-1212655"/>
              <a:ext cx="49053" cy="10858"/>
            </a:xfrm>
            <a:custGeom>
              <a:avLst/>
              <a:gdLst/>
              <a:ahLst/>
              <a:cxnLst/>
              <a:rect l="l" t="t" r="r" b="b"/>
              <a:pathLst>
                <a:path w="49053" h="10858" extrusionOk="0">
                  <a:moveTo>
                    <a:pt x="0" y="10858"/>
                  </a:moveTo>
                  <a:cubicBezTo>
                    <a:pt x="15716" y="5048"/>
                    <a:pt x="32290" y="1429"/>
                    <a:pt x="4905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p6"/>
            <p:cNvSpPr/>
            <p:nvPr/>
          </p:nvSpPr>
          <p:spPr>
            <a:xfrm>
              <a:off x="3794389" y="-1106546"/>
              <a:ext cx="48863" cy="41433"/>
            </a:xfrm>
            <a:custGeom>
              <a:avLst/>
              <a:gdLst/>
              <a:ahLst/>
              <a:cxnLst/>
              <a:rect l="l" t="t" r="r" b="b"/>
              <a:pathLst>
                <a:path w="48863" h="41433" extrusionOk="0">
                  <a:moveTo>
                    <a:pt x="0" y="0"/>
                  </a:moveTo>
                  <a:cubicBezTo>
                    <a:pt x="17240" y="12573"/>
                    <a:pt x="33623" y="26384"/>
                    <a:pt x="48863" y="4143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0" name="Google Shape;260;p6"/>
          <p:cNvGrpSpPr/>
          <p:nvPr/>
        </p:nvGrpSpPr>
        <p:grpSpPr>
          <a:xfrm rot="5029432">
            <a:off x="4334584" y="-214391"/>
            <a:ext cx="361479" cy="1726500"/>
            <a:chOff x="2748074" y="4303871"/>
            <a:chExt cx="377938" cy="1362206"/>
          </a:xfrm>
        </p:grpSpPr>
        <p:sp>
          <p:nvSpPr>
            <p:cNvPr id="261" name="Google Shape;261;p6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6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3" name="Google Shape;263;p6"/>
          <p:cNvGrpSpPr/>
          <p:nvPr/>
        </p:nvGrpSpPr>
        <p:grpSpPr>
          <a:xfrm rot="10252777">
            <a:off x="11194058" y="2151723"/>
            <a:ext cx="377916" cy="1362127"/>
            <a:chOff x="2748074" y="4303871"/>
            <a:chExt cx="377938" cy="1362206"/>
          </a:xfrm>
        </p:grpSpPr>
        <p:sp>
          <p:nvSpPr>
            <p:cNvPr id="264" name="Google Shape;264;p6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6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6" name="Google Shape;266;p6"/>
          <p:cNvGrpSpPr/>
          <p:nvPr/>
        </p:nvGrpSpPr>
        <p:grpSpPr>
          <a:xfrm rot="-4227851" flipH="1">
            <a:off x="-46310" y="2627722"/>
            <a:ext cx="1905455" cy="802537"/>
            <a:chOff x="4590347" y="1490179"/>
            <a:chExt cx="1314037" cy="558745"/>
          </a:xfrm>
        </p:grpSpPr>
        <p:sp>
          <p:nvSpPr>
            <p:cNvPr id="267" name="Google Shape;267;p6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6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9485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7 Quote">
  <p:cSld name="007 Quote"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9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9"/>
          <p:cNvSpPr/>
          <p:nvPr/>
        </p:nvSpPr>
        <p:spPr>
          <a:xfrm>
            <a:off x="725509" y="648979"/>
            <a:ext cx="10740900" cy="5559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9"/>
          <p:cNvSpPr txBox="1">
            <a:spLocks noGrp="1"/>
          </p:cNvSpPr>
          <p:nvPr>
            <p:ph type="title"/>
          </p:nvPr>
        </p:nvSpPr>
        <p:spPr>
          <a:xfrm>
            <a:off x="1488150" y="1873525"/>
            <a:ext cx="9185400" cy="3160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sp>
        <p:nvSpPr>
          <p:cNvPr id="328" name="Google Shape;328;p9"/>
          <p:cNvSpPr txBox="1">
            <a:spLocks noGrp="1"/>
          </p:cNvSpPr>
          <p:nvPr>
            <p:ph type="subTitle" idx="1"/>
          </p:nvPr>
        </p:nvSpPr>
        <p:spPr>
          <a:xfrm>
            <a:off x="824750" y="5363650"/>
            <a:ext cx="10555200" cy="7179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sp>
        <p:nvSpPr>
          <p:cNvPr id="329" name="Google Shape;329;p9"/>
          <p:cNvSpPr/>
          <p:nvPr/>
        </p:nvSpPr>
        <p:spPr>
          <a:xfrm rot="-9520326" flipH="1">
            <a:off x="904428" y="1013573"/>
            <a:ext cx="1007564" cy="627897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9"/>
          <p:cNvSpPr/>
          <p:nvPr/>
        </p:nvSpPr>
        <p:spPr>
          <a:xfrm rot="-459229">
            <a:off x="931621" y="5290178"/>
            <a:ext cx="882966" cy="5272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31" name="Google Shape;331;p9"/>
          <p:cNvGrpSpPr/>
          <p:nvPr/>
        </p:nvGrpSpPr>
        <p:grpSpPr>
          <a:xfrm rot="-1479810">
            <a:off x="1078385" y="5228368"/>
            <a:ext cx="735272" cy="651165"/>
            <a:chOff x="3116097" y="-1477902"/>
            <a:chExt cx="735251" cy="651147"/>
          </a:xfrm>
        </p:grpSpPr>
        <p:sp>
          <p:nvSpPr>
            <p:cNvPr id="332" name="Google Shape;332;p9"/>
            <p:cNvSpPr/>
            <p:nvPr/>
          </p:nvSpPr>
          <p:spPr>
            <a:xfrm>
              <a:off x="3116097" y="-1477902"/>
              <a:ext cx="612260" cy="559814"/>
            </a:xfrm>
            <a:custGeom>
              <a:avLst/>
              <a:gdLst/>
              <a:ahLst/>
              <a:cxnLst/>
              <a:rect l="l" t="t" r="r" b="b"/>
              <a:pathLst>
                <a:path w="612260" h="559814" extrusionOk="0">
                  <a:moveTo>
                    <a:pt x="583519" y="8073"/>
                  </a:moveTo>
                  <a:cubicBezTo>
                    <a:pt x="550562" y="-6786"/>
                    <a:pt x="511319" y="548"/>
                    <a:pt x="478839" y="16455"/>
                  </a:cubicBezTo>
                  <a:cubicBezTo>
                    <a:pt x="446359" y="32361"/>
                    <a:pt x="418450" y="56079"/>
                    <a:pt x="388161" y="75795"/>
                  </a:cubicBezTo>
                  <a:cubicBezTo>
                    <a:pt x="330344" y="113514"/>
                    <a:pt x="263193" y="136946"/>
                    <a:pt x="194518" y="143328"/>
                  </a:cubicBezTo>
                  <a:cubicBezTo>
                    <a:pt x="140797" y="148281"/>
                    <a:pt x="80789" y="145137"/>
                    <a:pt x="40403" y="180761"/>
                  </a:cubicBezTo>
                  <a:cubicBezTo>
                    <a:pt x="5065" y="212098"/>
                    <a:pt x="-3317" y="264390"/>
                    <a:pt x="1065" y="311349"/>
                  </a:cubicBezTo>
                  <a:cubicBezTo>
                    <a:pt x="3541" y="337066"/>
                    <a:pt x="9637" y="363736"/>
                    <a:pt x="26401" y="383453"/>
                  </a:cubicBezTo>
                  <a:cubicBezTo>
                    <a:pt x="53071" y="414790"/>
                    <a:pt x="99077" y="420791"/>
                    <a:pt x="140035" y="417457"/>
                  </a:cubicBezTo>
                  <a:cubicBezTo>
                    <a:pt x="180992" y="414123"/>
                    <a:pt x="222235" y="403836"/>
                    <a:pt x="262717" y="411075"/>
                  </a:cubicBezTo>
                  <a:cubicBezTo>
                    <a:pt x="324534" y="422124"/>
                    <a:pt x="371016" y="471083"/>
                    <a:pt x="420641" y="509564"/>
                  </a:cubicBezTo>
                  <a:cubicBezTo>
                    <a:pt x="470266" y="548045"/>
                    <a:pt x="539418" y="577953"/>
                    <a:pt x="593901" y="546902"/>
                  </a:cubicBezTo>
                  <a:cubicBezTo>
                    <a:pt x="599521" y="543663"/>
                    <a:pt x="604950" y="539758"/>
                    <a:pt x="608284" y="534138"/>
                  </a:cubicBezTo>
                  <a:cubicBezTo>
                    <a:pt x="614189" y="524232"/>
                    <a:pt x="612284" y="511850"/>
                    <a:pt x="610379" y="500515"/>
                  </a:cubicBezTo>
                  <a:cubicBezTo>
                    <a:pt x="587805" y="367832"/>
                    <a:pt x="584471" y="231910"/>
                    <a:pt x="600664" y="98274"/>
                  </a:cubicBezTo>
                  <a:cubicBezTo>
                    <a:pt x="603807" y="72271"/>
                    <a:pt x="606950" y="43315"/>
                    <a:pt x="583328" y="816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Google Shape;333;p9"/>
            <p:cNvSpPr/>
            <p:nvPr/>
          </p:nvSpPr>
          <p:spPr>
            <a:xfrm>
              <a:off x="3609033" y="-1465067"/>
              <a:ext cx="4571" cy="532066"/>
            </a:xfrm>
            <a:custGeom>
              <a:avLst/>
              <a:gdLst/>
              <a:ahLst/>
              <a:cxnLst/>
              <a:rect l="l" t="t" r="r" b="b"/>
              <a:pathLst>
                <a:path w="4571" h="532066" extrusionOk="0">
                  <a:moveTo>
                    <a:pt x="0" y="0"/>
                  </a:moveTo>
                  <a:lnTo>
                    <a:pt x="4572" y="532067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p9"/>
            <p:cNvSpPr/>
            <p:nvPr/>
          </p:nvSpPr>
          <p:spPr>
            <a:xfrm>
              <a:off x="3383481" y="-1344004"/>
              <a:ext cx="6393" cy="277177"/>
            </a:xfrm>
            <a:custGeom>
              <a:avLst/>
              <a:gdLst/>
              <a:ahLst/>
              <a:cxnLst/>
              <a:rect l="l" t="t" r="r" b="b"/>
              <a:pathLst>
                <a:path w="6393" h="277177" extrusionOk="0">
                  <a:moveTo>
                    <a:pt x="6382" y="0"/>
                  </a:moveTo>
                  <a:cubicBezTo>
                    <a:pt x="6572" y="92393"/>
                    <a:pt x="4477" y="184880"/>
                    <a:pt x="0" y="27717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p9"/>
            <p:cNvSpPr/>
            <p:nvPr/>
          </p:nvSpPr>
          <p:spPr>
            <a:xfrm>
              <a:off x="3292327" y="-1335051"/>
              <a:ext cx="7696" cy="268223"/>
            </a:xfrm>
            <a:custGeom>
              <a:avLst/>
              <a:gdLst/>
              <a:ahLst/>
              <a:cxnLst/>
              <a:rect l="l" t="t" r="r" b="b"/>
              <a:pathLst>
                <a:path w="7696" h="268223" extrusionOk="0">
                  <a:moveTo>
                    <a:pt x="0" y="0"/>
                  </a:moveTo>
                  <a:cubicBezTo>
                    <a:pt x="11335" y="91916"/>
                    <a:pt x="7048" y="175641"/>
                    <a:pt x="6191" y="2682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Google Shape;336;p9"/>
            <p:cNvSpPr/>
            <p:nvPr/>
          </p:nvSpPr>
          <p:spPr>
            <a:xfrm>
              <a:off x="3243165" y="-1069494"/>
              <a:ext cx="92471" cy="242739"/>
            </a:xfrm>
            <a:custGeom>
              <a:avLst/>
              <a:gdLst/>
              <a:ahLst/>
              <a:cxnLst/>
              <a:rect l="l" t="t" r="r" b="b"/>
              <a:pathLst>
                <a:path w="92471" h="242739" extrusionOk="0">
                  <a:moveTo>
                    <a:pt x="299" y="11430"/>
                  </a:moveTo>
                  <a:cubicBezTo>
                    <a:pt x="-654" y="51149"/>
                    <a:pt x="680" y="90868"/>
                    <a:pt x="4204" y="130397"/>
                  </a:cubicBezTo>
                  <a:cubicBezTo>
                    <a:pt x="7252" y="163830"/>
                    <a:pt x="12205" y="198120"/>
                    <a:pt x="29064" y="227266"/>
                  </a:cubicBezTo>
                  <a:cubicBezTo>
                    <a:pt x="32493" y="233267"/>
                    <a:pt x="36875" y="239268"/>
                    <a:pt x="43352" y="241649"/>
                  </a:cubicBezTo>
                  <a:cubicBezTo>
                    <a:pt x="52496" y="245078"/>
                    <a:pt x="62783" y="239935"/>
                    <a:pt x="69545" y="232981"/>
                  </a:cubicBezTo>
                  <a:cubicBezTo>
                    <a:pt x="85928" y="216408"/>
                    <a:pt x="89167" y="191167"/>
                    <a:pt x="90596" y="167830"/>
                  </a:cubicBezTo>
                  <a:cubicBezTo>
                    <a:pt x="94120" y="111919"/>
                    <a:pt x="92691" y="55626"/>
                    <a:pt x="8621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337;p9"/>
            <p:cNvSpPr/>
            <p:nvPr/>
          </p:nvSpPr>
          <p:spPr>
            <a:xfrm>
              <a:off x="3793437" y="-1351720"/>
              <a:ext cx="48387" cy="58578"/>
            </a:xfrm>
            <a:custGeom>
              <a:avLst/>
              <a:gdLst/>
              <a:ahLst/>
              <a:cxnLst/>
              <a:rect l="l" t="t" r="r" b="b"/>
              <a:pathLst>
                <a:path w="48387" h="58578" extrusionOk="0">
                  <a:moveTo>
                    <a:pt x="0" y="58579"/>
                  </a:moveTo>
                  <a:cubicBezTo>
                    <a:pt x="12002" y="36005"/>
                    <a:pt x="28575" y="16002"/>
                    <a:pt x="4838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338;p9"/>
            <p:cNvSpPr/>
            <p:nvPr/>
          </p:nvSpPr>
          <p:spPr>
            <a:xfrm>
              <a:off x="3802295" y="-1212655"/>
              <a:ext cx="49053" cy="10858"/>
            </a:xfrm>
            <a:custGeom>
              <a:avLst/>
              <a:gdLst/>
              <a:ahLst/>
              <a:cxnLst/>
              <a:rect l="l" t="t" r="r" b="b"/>
              <a:pathLst>
                <a:path w="49053" h="10858" extrusionOk="0">
                  <a:moveTo>
                    <a:pt x="0" y="10858"/>
                  </a:moveTo>
                  <a:cubicBezTo>
                    <a:pt x="15716" y="5048"/>
                    <a:pt x="32290" y="1429"/>
                    <a:pt x="4905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339;p9"/>
            <p:cNvSpPr/>
            <p:nvPr/>
          </p:nvSpPr>
          <p:spPr>
            <a:xfrm>
              <a:off x="3794389" y="-1106546"/>
              <a:ext cx="48863" cy="41433"/>
            </a:xfrm>
            <a:custGeom>
              <a:avLst/>
              <a:gdLst/>
              <a:ahLst/>
              <a:cxnLst/>
              <a:rect l="l" t="t" r="r" b="b"/>
              <a:pathLst>
                <a:path w="48863" h="41433" extrusionOk="0">
                  <a:moveTo>
                    <a:pt x="0" y="0"/>
                  </a:moveTo>
                  <a:cubicBezTo>
                    <a:pt x="17240" y="12573"/>
                    <a:pt x="33623" y="26384"/>
                    <a:pt x="48863" y="4143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0" name="Google Shape;340;p9"/>
          <p:cNvSpPr/>
          <p:nvPr/>
        </p:nvSpPr>
        <p:spPr>
          <a:xfrm rot="8735686">
            <a:off x="10585365" y="836705"/>
            <a:ext cx="615268" cy="825175"/>
          </a:xfrm>
          <a:custGeom>
            <a:avLst/>
            <a:gdLst/>
            <a:ahLst/>
            <a:cxnLst/>
            <a:rect l="l" t="t" r="r" b="b"/>
            <a:pathLst>
              <a:path w="615314" h="825237" extrusionOk="0">
                <a:moveTo>
                  <a:pt x="430339" y="650414"/>
                </a:moveTo>
                <a:cubicBezTo>
                  <a:pt x="475541" y="682620"/>
                  <a:pt x="483381" y="756286"/>
                  <a:pt x="445383" y="796826"/>
                </a:cubicBezTo>
                <a:cubicBezTo>
                  <a:pt x="407385" y="837367"/>
                  <a:pt x="332802" y="834047"/>
                  <a:pt x="299112" y="789905"/>
                </a:cubicBezTo>
                <a:cubicBezTo>
                  <a:pt x="265423" y="745762"/>
                  <a:pt x="282373" y="672379"/>
                  <a:pt x="332307" y="648083"/>
                </a:cubicBezTo>
                <a:cubicBezTo>
                  <a:pt x="282303" y="657123"/>
                  <a:pt x="231309" y="660372"/>
                  <a:pt x="180598" y="657759"/>
                </a:cubicBezTo>
                <a:lnTo>
                  <a:pt x="184765" y="482177"/>
                </a:lnTo>
                <a:cubicBezTo>
                  <a:pt x="148109" y="516997"/>
                  <a:pt x="92878" y="530911"/>
                  <a:pt x="44074" y="517633"/>
                </a:cubicBezTo>
                <a:cubicBezTo>
                  <a:pt x="30725" y="513960"/>
                  <a:pt x="17235" y="507957"/>
                  <a:pt x="9113" y="496727"/>
                </a:cubicBezTo>
                <a:cubicBezTo>
                  <a:pt x="2121" y="487121"/>
                  <a:pt x="-69" y="474691"/>
                  <a:pt x="2" y="462825"/>
                </a:cubicBezTo>
                <a:cubicBezTo>
                  <a:pt x="143" y="424615"/>
                  <a:pt x="23026" y="387324"/>
                  <a:pt x="56999" y="369737"/>
                </a:cubicBezTo>
                <a:cubicBezTo>
                  <a:pt x="90971" y="352151"/>
                  <a:pt x="134548" y="355188"/>
                  <a:pt x="165837" y="377153"/>
                </a:cubicBezTo>
                <a:cubicBezTo>
                  <a:pt x="153971" y="320863"/>
                  <a:pt x="153830" y="262100"/>
                  <a:pt x="165484" y="205739"/>
                </a:cubicBezTo>
                <a:cubicBezTo>
                  <a:pt x="214005" y="192743"/>
                  <a:pt x="264363" y="186316"/>
                  <a:pt x="314580" y="186740"/>
                </a:cubicBezTo>
                <a:cubicBezTo>
                  <a:pt x="275028" y="153474"/>
                  <a:pt x="265846" y="89555"/>
                  <a:pt x="294451" y="46543"/>
                </a:cubicBezTo>
                <a:cubicBezTo>
                  <a:pt x="323055" y="3530"/>
                  <a:pt x="385561" y="-12785"/>
                  <a:pt x="431540" y="10875"/>
                </a:cubicBezTo>
                <a:cubicBezTo>
                  <a:pt x="477519" y="34536"/>
                  <a:pt x="500685" y="94782"/>
                  <a:pt x="482322" y="143091"/>
                </a:cubicBezTo>
                <a:cubicBezTo>
                  <a:pt x="474058" y="164845"/>
                  <a:pt x="455695" y="185186"/>
                  <a:pt x="432458" y="186245"/>
                </a:cubicBezTo>
                <a:cubicBezTo>
                  <a:pt x="493764" y="178335"/>
                  <a:pt x="557046" y="186245"/>
                  <a:pt x="614467" y="209129"/>
                </a:cubicBezTo>
                <a:cubicBezTo>
                  <a:pt x="605709" y="259840"/>
                  <a:pt x="605992" y="312105"/>
                  <a:pt x="615315" y="362745"/>
                </a:cubicBezTo>
                <a:cubicBezTo>
                  <a:pt x="575410" y="349043"/>
                  <a:pt x="530702" y="340568"/>
                  <a:pt x="491645" y="356530"/>
                </a:cubicBezTo>
                <a:cubicBezTo>
                  <a:pt x="452587" y="372492"/>
                  <a:pt x="424901" y="421084"/>
                  <a:pt x="444253" y="458588"/>
                </a:cubicBezTo>
                <a:cubicBezTo>
                  <a:pt x="466995" y="502660"/>
                  <a:pt x="529501" y="501318"/>
                  <a:pt x="578447" y="493619"/>
                </a:cubicBezTo>
                <a:cubicBezTo>
                  <a:pt x="577952" y="555278"/>
                  <a:pt x="577458" y="616936"/>
                  <a:pt x="576964" y="678594"/>
                </a:cubicBezTo>
                <a:cubicBezTo>
                  <a:pt x="530773" y="658889"/>
                  <a:pt x="479991" y="650061"/>
                  <a:pt x="430269" y="650414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4108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9 Big Title">
  <p:cSld name="009 Big Title"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0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10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10"/>
          <p:cNvSpPr txBox="1">
            <a:spLocks noGrp="1"/>
          </p:cNvSpPr>
          <p:nvPr>
            <p:ph type="title"/>
          </p:nvPr>
        </p:nvSpPr>
        <p:spPr>
          <a:xfrm>
            <a:off x="1567050" y="1231650"/>
            <a:ext cx="9057900" cy="4441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346" name="Google Shape;346;p10"/>
          <p:cNvSpPr/>
          <p:nvPr/>
        </p:nvSpPr>
        <p:spPr>
          <a:xfrm flipH="1">
            <a:off x="10252350" y="2205079"/>
            <a:ext cx="767416" cy="1110134"/>
          </a:xfrm>
          <a:custGeom>
            <a:avLst/>
            <a:gdLst/>
            <a:ahLst/>
            <a:cxnLst/>
            <a:rect l="l" t="t" r="r" b="b"/>
            <a:pathLst>
              <a:path w="767416" h="1110134" extrusionOk="0">
                <a:moveTo>
                  <a:pt x="9081" y="8758"/>
                </a:moveTo>
                <a:cubicBezTo>
                  <a:pt x="-6386" y="322206"/>
                  <a:pt x="2372" y="709461"/>
                  <a:pt x="3361" y="735593"/>
                </a:cubicBezTo>
                <a:cubicBezTo>
                  <a:pt x="6892" y="832566"/>
                  <a:pt x="-7304" y="920921"/>
                  <a:pt x="154222" y="910327"/>
                </a:cubicBezTo>
                <a:cubicBezTo>
                  <a:pt x="154222" y="910327"/>
                  <a:pt x="357773" y="912164"/>
                  <a:pt x="430308" y="907432"/>
                </a:cubicBezTo>
                <a:cubicBezTo>
                  <a:pt x="436947" y="991691"/>
                  <a:pt x="438925" y="1110135"/>
                  <a:pt x="438925" y="1110135"/>
                </a:cubicBezTo>
                <a:cubicBezTo>
                  <a:pt x="529187" y="998330"/>
                  <a:pt x="653493" y="906654"/>
                  <a:pt x="767416" y="817169"/>
                </a:cubicBezTo>
                <a:cubicBezTo>
                  <a:pt x="644170" y="734251"/>
                  <a:pt x="535332" y="665247"/>
                  <a:pt x="447259" y="545674"/>
                </a:cubicBezTo>
                <a:cubicBezTo>
                  <a:pt x="443586" y="624495"/>
                  <a:pt x="436170" y="725635"/>
                  <a:pt x="436170" y="725635"/>
                </a:cubicBezTo>
                <a:cubicBezTo>
                  <a:pt x="370698" y="728318"/>
                  <a:pt x="274502" y="725070"/>
                  <a:pt x="274502" y="725070"/>
                </a:cubicBezTo>
                <a:lnTo>
                  <a:pt x="270406" y="0"/>
                </a:lnTo>
                <a:cubicBezTo>
                  <a:pt x="174210" y="15538"/>
                  <a:pt x="107466" y="8758"/>
                  <a:pt x="9152" y="875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47" name="Google Shape;347;p10"/>
          <p:cNvGrpSpPr/>
          <p:nvPr/>
        </p:nvGrpSpPr>
        <p:grpSpPr>
          <a:xfrm>
            <a:off x="840270" y="4004284"/>
            <a:ext cx="687238" cy="651187"/>
            <a:chOff x="1759452" y="6189595"/>
            <a:chExt cx="687238" cy="651187"/>
          </a:xfrm>
        </p:grpSpPr>
        <p:sp>
          <p:nvSpPr>
            <p:cNvPr id="348" name="Google Shape;348;p10"/>
            <p:cNvSpPr/>
            <p:nvPr/>
          </p:nvSpPr>
          <p:spPr>
            <a:xfrm>
              <a:off x="1760666" y="6189595"/>
              <a:ext cx="516747" cy="588290"/>
            </a:xfrm>
            <a:custGeom>
              <a:avLst/>
              <a:gdLst/>
              <a:ahLst/>
              <a:cxnLst/>
              <a:rect l="l" t="t" r="r" b="b"/>
              <a:pathLst>
                <a:path w="516747" h="588290" extrusionOk="0">
                  <a:moveTo>
                    <a:pt x="354232" y="584780"/>
                  </a:moveTo>
                  <a:cubicBezTo>
                    <a:pt x="290667" y="595163"/>
                    <a:pt x="224771" y="581672"/>
                    <a:pt x="165938" y="555399"/>
                  </a:cubicBezTo>
                  <a:cubicBezTo>
                    <a:pt x="144961" y="546005"/>
                    <a:pt x="124620" y="534987"/>
                    <a:pt x="106680" y="520650"/>
                  </a:cubicBezTo>
                  <a:cubicBezTo>
                    <a:pt x="80407" y="499673"/>
                    <a:pt x="59925" y="472199"/>
                    <a:pt x="43680" y="442747"/>
                  </a:cubicBezTo>
                  <a:cubicBezTo>
                    <a:pt x="3846" y="370565"/>
                    <a:pt x="-11269" y="283622"/>
                    <a:pt x="8931" y="203600"/>
                  </a:cubicBezTo>
                  <a:cubicBezTo>
                    <a:pt x="29131" y="123649"/>
                    <a:pt x="86269" y="52314"/>
                    <a:pt x="162759" y="21450"/>
                  </a:cubicBezTo>
                  <a:cubicBezTo>
                    <a:pt x="207749" y="3298"/>
                    <a:pt x="257260" y="-798"/>
                    <a:pt x="305781" y="120"/>
                  </a:cubicBezTo>
                  <a:cubicBezTo>
                    <a:pt x="323862" y="473"/>
                    <a:pt x="342084" y="1462"/>
                    <a:pt x="359671" y="5558"/>
                  </a:cubicBezTo>
                  <a:cubicBezTo>
                    <a:pt x="385733" y="11562"/>
                    <a:pt x="409887" y="24063"/>
                    <a:pt x="432135" y="38824"/>
                  </a:cubicBezTo>
                  <a:cubicBezTo>
                    <a:pt x="470840" y="64533"/>
                    <a:pt x="506083" y="100059"/>
                    <a:pt x="516748" y="145261"/>
                  </a:cubicBezTo>
                  <a:lnTo>
                    <a:pt x="424225" y="191522"/>
                  </a:lnTo>
                  <a:cubicBezTo>
                    <a:pt x="404025" y="201622"/>
                    <a:pt x="383826" y="211722"/>
                    <a:pt x="364685" y="223658"/>
                  </a:cubicBezTo>
                  <a:cubicBezTo>
                    <a:pt x="353032" y="230933"/>
                    <a:pt x="341872" y="238843"/>
                    <a:pt x="330148" y="246047"/>
                  </a:cubicBezTo>
                  <a:cubicBezTo>
                    <a:pt x="294269" y="268013"/>
                    <a:pt x="254293" y="282421"/>
                    <a:pt x="214671" y="296617"/>
                  </a:cubicBezTo>
                  <a:cubicBezTo>
                    <a:pt x="267854" y="388010"/>
                    <a:pt x="321390" y="480250"/>
                    <a:pt x="354374" y="58478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9" name="Google Shape;349;p10"/>
            <p:cNvSpPr/>
            <p:nvPr/>
          </p:nvSpPr>
          <p:spPr>
            <a:xfrm>
              <a:off x="1759452" y="6461846"/>
              <a:ext cx="357847" cy="378936"/>
            </a:xfrm>
            <a:custGeom>
              <a:avLst/>
              <a:gdLst/>
              <a:ahLst/>
              <a:cxnLst/>
              <a:rect l="l" t="t" r="r" b="b"/>
              <a:pathLst>
                <a:path w="357847" h="378936" extrusionOk="0">
                  <a:moveTo>
                    <a:pt x="1175" y="0"/>
                  </a:moveTo>
                  <a:cubicBezTo>
                    <a:pt x="-4404" y="74937"/>
                    <a:pt x="11487" y="170144"/>
                    <a:pt x="15301" y="188013"/>
                  </a:cubicBezTo>
                  <a:cubicBezTo>
                    <a:pt x="21869" y="218877"/>
                    <a:pt x="45671" y="261395"/>
                    <a:pt x="69755" y="281877"/>
                  </a:cubicBezTo>
                  <a:cubicBezTo>
                    <a:pt x="154509" y="354130"/>
                    <a:pt x="246679" y="384854"/>
                    <a:pt x="357848" y="378002"/>
                  </a:cubicBezTo>
                  <a:lnTo>
                    <a:pt x="353893" y="314155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0" name="Google Shape;350;p10"/>
            <p:cNvSpPr/>
            <p:nvPr/>
          </p:nvSpPr>
          <p:spPr>
            <a:xfrm>
              <a:off x="2016302" y="6339164"/>
              <a:ext cx="262595" cy="207081"/>
            </a:xfrm>
            <a:custGeom>
              <a:avLst/>
              <a:gdLst/>
              <a:ahLst/>
              <a:cxnLst/>
              <a:rect l="l" t="t" r="r" b="b"/>
              <a:pathLst>
                <a:path w="262595" h="207081" extrusionOk="0">
                  <a:moveTo>
                    <a:pt x="259629" y="0"/>
                  </a:moveTo>
                  <a:lnTo>
                    <a:pt x="262596" y="77621"/>
                  </a:lnTo>
                  <a:cubicBezTo>
                    <a:pt x="175935" y="122540"/>
                    <a:pt x="88356" y="165694"/>
                    <a:pt x="0" y="20708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1" name="Google Shape;351;p10"/>
            <p:cNvSpPr/>
            <p:nvPr/>
          </p:nvSpPr>
          <p:spPr>
            <a:xfrm>
              <a:off x="2144068" y="6377516"/>
              <a:ext cx="291415" cy="351869"/>
            </a:xfrm>
            <a:custGeom>
              <a:avLst/>
              <a:gdLst/>
              <a:ahLst/>
              <a:cxnLst/>
              <a:rect l="l" t="t" r="r" b="b"/>
              <a:pathLst>
                <a:path w="291415" h="351869" extrusionOk="0">
                  <a:moveTo>
                    <a:pt x="0" y="145494"/>
                  </a:moveTo>
                  <a:lnTo>
                    <a:pt x="237381" y="0"/>
                  </a:lnTo>
                  <a:cubicBezTo>
                    <a:pt x="278628" y="51488"/>
                    <a:pt x="297839" y="119998"/>
                    <a:pt x="289505" y="185470"/>
                  </a:cubicBezTo>
                  <a:cubicBezTo>
                    <a:pt x="281171" y="250942"/>
                    <a:pt x="245292" y="312389"/>
                    <a:pt x="192462" y="351870"/>
                  </a:cubicBezTo>
                  <a:cubicBezTo>
                    <a:pt x="130803" y="281736"/>
                    <a:pt x="68015" y="212591"/>
                    <a:pt x="71" y="145494"/>
                  </a:cubicBezTo>
                  <a:close/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2" name="Google Shape;352;p10"/>
            <p:cNvSpPr/>
            <p:nvPr/>
          </p:nvSpPr>
          <p:spPr>
            <a:xfrm>
              <a:off x="2144447" y="6528166"/>
              <a:ext cx="191629" cy="275803"/>
            </a:xfrm>
            <a:custGeom>
              <a:avLst/>
              <a:gdLst/>
              <a:ahLst/>
              <a:cxnLst/>
              <a:rect l="l" t="t" r="r" b="b"/>
              <a:pathLst>
                <a:path w="191629" h="275803" extrusionOk="0">
                  <a:moveTo>
                    <a:pt x="822" y="0"/>
                  </a:moveTo>
                  <a:cubicBezTo>
                    <a:pt x="-2004" y="22248"/>
                    <a:pt x="3364" y="66532"/>
                    <a:pt x="3364" y="66532"/>
                  </a:cubicBezTo>
                  <a:cubicBezTo>
                    <a:pt x="3364" y="66532"/>
                    <a:pt x="11345" y="84330"/>
                    <a:pt x="17419" y="91887"/>
                  </a:cubicBezTo>
                  <a:cubicBezTo>
                    <a:pt x="121808" y="220078"/>
                    <a:pt x="116652" y="193804"/>
                    <a:pt x="183396" y="275803"/>
                  </a:cubicBezTo>
                  <a:cubicBezTo>
                    <a:pt x="191376" y="252637"/>
                    <a:pt x="193637" y="227494"/>
                    <a:pt x="189823" y="20326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3" name="Google Shape;353;p10"/>
            <p:cNvSpPr/>
            <p:nvPr/>
          </p:nvSpPr>
          <p:spPr>
            <a:xfrm>
              <a:off x="2331657" y="6455772"/>
              <a:ext cx="115033" cy="343253"/>
            </a:xfrm>
            <a:custGeom>
              <a:avLst/>
              <a:gdLst/>
              <a:ahLst/>
              <a:cxnLst/>
              <a:rect l="l" t="t" r="r" b="b"/>
              <a:pathLst>
                <a:path w="115033" h="343253" extrusionOk="0">
                  <a:moveTo>
                    <a:pt x="0" y="343253"/>
                  </a:moveTo>
                  <a:cubicBezTo>
                    <a:pt x="29099" y="339298"/>
                    <a:pt x="52194" y="316626"/>
                    <a:pt x="68651" y="292260"/>
                  </a:cubicBezTo>
                  <a:cubicBezTo>
                    <a:pt x="125365" y="208283"/>
                    <a:pt x="125859" y="95843"/>
                    <a:pt x="92806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4" name="Google Shape;354;p10"/>
          <p:cNvSpPr/>
          <p:nvPr/>
        </p:nvSpPr>
        <p:spPr>
          <a:xfrm rot="-459229">
            <a:off x="871446" y="1096053"/>
            <a:ext cx="882966" cy="5272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55" name="Google Shape;355;p10"/>
          <p:cNvGrpSpPr/>
          <p:nvPr/>
        </p:nvGrpSpPr>
        <p:grpSpPr>
          <a:xfrm rot="-1479810">
            <a:off x="1018210" y="1034243"/>
            <a:ext cx="735272" cy="651165"/>
            <a:chOff x="3116097" y="-1477902"/>
            <a:chExt cx="735251" cy="651147"/>
          </a:xfrm>
        </p:grpSpPr>
        <p:sp>
          <p:nvSpPr>
            <p:cNvPr id="356" name="Google Shape;356;p10"/>
            <p:cNvSpPr/>
            <p:nvPr/>
          </p:nvSpPr>
          <p:spPr>
            <a:xfrm>
              <a:off x="3116097" y="-1477902"/>
              <a:ext cx="612260" cy="559814"/>
            </a:xfrm>
            <a:custGeom>
              <a:avLst/>
              <a:gdLst/>
              <a:ahLst/>
              <a:cxnLst/>
              <a:rect l="l" t="t" r="r" b="b"/>
              <a:pathLst>
                <a:path w="612260" h="559814" extrusionOk="0">
                  <a:moveTo>
                    <a:pt x="583519" y="8073"/>
                  </a:moveTo>
                  <a:cubicBezTo>
                    <a:pt x="550562" y="-6786"/>
                    <a:pt x="511319" y="548"/>
                    <a:pt x="478839" y="16455"/>
                  </a:cubicBezTo>
                  <a:cubicBezTo>
                    <a:pt x="446359" y="32361"/>
                    <a:pt x="418450" y="56079"/>
                    <a:pt x="388161" y="75795"/>
                  </a:cubicBezTo>
                  <a:cubicBezTo>
                    <a:pt x="330344" y="113514"/>
                    <a:pt x="263193" y="136946"/>
                    <a:pt x="194518" y="143328"/>
                  </a:cubicBezTo>
                  <a:cubicBezTo>
                    <a:pt x="140797" y="148281"/>
                    <a:pt x="80789" y="145137"/>
                    <a:pt x="40403" y="180761"/>
                  </a:cubicBezTo>
                  <a:cubicBezTo>
                    <a:pt x="5065" y="212098"/>
                    <a:pt x="-3317" y="264390"/>
                    <a:pt x="1065" y="311349"/>
                  </a:cubicBezTo>
                  <a:cubicBezTo>
                    <a:pt x="3541" y="337066"/>
                    <a:pt x="9637" y="363736"/>
                    <a:pt x="26401" y="383453"/>
                  </a:cubicBezTo>
                  <a:cubicBezTo>
                    <a:pt x="53071" y="414790"/>
                    <a:pt x="99077" y="420791"/>
                    <a:pt x="140035" y="417457"/>
                  </a:cubicBezTo>
                  <a:cubicBezTo>
                    <a:pt x="180992" y="414123"/>
                    <a:pt x="222235" y="403836"/>
                    <a:pt x="262717" y="411075"/>
                  </a:cubicBezTo>
                  <a:cubicBezTo>
                    <a:pt x="324534" y="422124"/>
                    <a:pt x="371016" y="471083"/>
                    <a:pt x="420641" y="509564"/>
                  </a:cubicBezTo>
                  <a:cubicBezTo>
                    <a:pt x="470266" y="548045"/>
                    <a:pt x="539418" y="577953"/>
                    <a:pt x="593901" y="546902"/>
                  </a:cubicBezTo>
                  <a:cubicBezTo>
                    <a:pt x="599521" y="543663"/>
                    <a:pt x="604950" y="539758"/>
                    <a:pt x="608284" y="534138"/>
                  </a:cubicBezTo>
                  <a:cubicBezTo>
                    <a:pt x="614189" y="524232"/>
                    <a:pt x="612284" y="511850"/>
                    <a:pt x="610379" y="500515"/>
                  </a:cubicBezTo>
                  <a:cubicBezTo>
                    <a:pt x="587805" y="367832"/>
                    <a:pt x="584471" y="231910"/>
                    <a:pt x="600664" y="98274"/>
                  </a:cubicBezTo>
                  <a:cubicBezTo>
                    <a:pt x="603807" y="72271"/>
                    <a:pt x="606950" y="43315"/>
                    <a:pt x="583328" y="816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357;p10"/>
            <p:cNvSpPr/>
            <p:nvPr/>
          </p:nvSpPr>
          <p:spPr>
            <a:xfrm>
              <a:off x="3609033" y="-1465067"/>
              <a:ext cx="4571" cy="532066"/>
            </a:xfrm>
            <a:custGeom>
              <a:avLst/>
              <a:gdLst/>
              <a:ahLst/>
              <a:cxnLst/>
              <a:rect l="l" t="t" r="r" b="b"/>
              <a:pathLst>
                <a:path w="4571" h="532066" extrusionOk="0">
                  <a:moveTo>
                    <a:pt x="0" y="0"/>
                  </a:moveTo>
                  <a:lnTo>
                    <a:pt x="4572" y="532067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8" name="Google Shape;358;p10"/>
            <p:cNvSpPr/>
            <p:nvPr/>
          </p:nvSpPr>
          <p:spPr>
            <a:xfrm>
              <a:off x="3383481" y="-1344004"/>
              <a:ext cx="6393" cy="277177"/>
            </a:xfrm>
            <a:custGeom>
              <a:avLst/>
              <a:gdLst/>
              <a:ahLst/>
              <a:cxnLst/>
              <a:rect l="l" t="t" r="r" b="b"/>
              <a:pathLst>
                <a:path w="6393" h="277177" extrusionOk="0">
                  <a:moveTo>
                    <a:pt x="6382" y="0"/>
                  </a:moveTo>
                  <a:cubicBezTo>
                    <a:pt x="6572" y="92393"/>
                    <a:pt x="4477" y="184880"/>
                    <a:pt x="0" y="27717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9" name="Google Shape;359;p10"/>
            <p:cNvSpPr/>
            <p:nvPr/>
          </p:nvSpPr>
          <p:spPr>
            <a:xfrm>
              <a:off x="3292327" y="-1335051"/>
              <a:ext cx="7696" cy="268223"/>
            </a:xfrm>
            <a:custGeom>
              <a:avLst/>
              <a:gdLst/>
              <a:ahLst/>
              <a:cxnLst/>
              <a:rect l="l" t="t" r="r" b="b"/>
              <a:pathLst>
                <a:path w="7696" h="268223" extrusionOk="0">
                  <a:moveTo>
                    <a:pt x="0" y="0"/>
                  </a:moveTo>
                  <a:cubicBezTo>
                    <a:pt x="11335" y="91916"/>
                    <a:pt x="7048" y="175641"/>
                    <a:pt x="6191" y="2682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0" name="Google Shape;360;p10"/>
            <p:cNvSpPr/>
            <p:nvPr/>
          </p:nvSpPr>
          <p:spPr>
            <a:xfrm>
              <a:off x="3243165" y="-1069494"/>
              <a:ext cx="92471" cy="242739"/>
            </a:xfrm>
            <a:custGeom>
              <a:avLst/>
              <a:gdLst/>
              <a:ahLst/>
              <a:cxnLst/>
              <a:rect l="l" t="t" r="r" b="b"/>
              <a:pathLst>
                <a:path w="92471" h="242739" extrusionOk="0">
                  <a:moveTo>
                    <a:pt x="299" y="11430"/>
                  </a:moveTo>
                  <a:cubicBezTo>
                    <a:pt x="-654" y="51149"/>
                    <a:pt x="680" y="90868"/>
                    <a:pt x="4204" y="130397"/>
                  </a:cubicBezTo>
                  <a:cubicBezTo>
                    <a:pt x="7252" y="163830"/>
                    <a:pt x="12205" y="198120"/>
                    <a:pt x="29064" y="227266"/>
                  </a:cubicBezTo>
                  <a:cubicBezTo>
                    <a:pt x="32493" y="233267"/>
                    <a:pt x="36875" y="239268"/>
                    <a:pt x="43352" y="241649"/>
                  </a:cubicBezTo>
                  <a:cubicBezTo>
                    <a:pt x="52496" y="245078"/>
                    <a:pt x="62783" y="239935"/>
                    <a:pt x="69545" y="232981"/>
                  </a:cubicBezTo>
                  <a:cubicBezTo>
                    <a:pt x="85928" y="216408"/>
                    <a:pt x="89167" y="191167"/>
                    <a:pt x="90596" y="167830"/>
                  </a:cubicBezTo>
                  <a:cubicBezTo>
                    <a:pt x="94120" y="111919"/>
                    <a:pt x="92691" y="55626"/>
                    <a:pt x="8621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1" name="Google Shape;361;p10"/>
            <p:cNvSpPr/>
            <p:nvPr/>
          </p:nvSpPr>
          <p:spPr>
            <a:xfrm>
              <a:off x="3793437" y="-1351720"/>
              <a:ext cx="48387" cy="58578"/>
            </a:xfrm>
            <a:custGeom>
              <a:avLst/>
              <a:gdLst/>
              <a:ahLst/>
              <a:cxnLst/>
              <a:rect l="l" t="t" r="r" b="b"/>
              <a:pathLst>
                <a:path w="48387" h="58578" extrusionOk="0">
                  <a:moveTo>
                    <a:pt x="0" y="58579"/>
                  </a:moveTo>
                  <a:cubicBezTo>
                    <a:pt x="12002" y="36005"/>
                    <a:pt x="28575" y="16002"/>
                    <a:pt x="4838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2" name="Google Shape;362;p10"/>
            <p:cNvSpPr/>
            <p:nvPr/>
          </p:nvSpPr>
          <p:spPr>
            <a:xfrm>
              <a:off x="3802295" y="-1212655"/>
              <a:ext cx="49053" cy="10858"/>
            </a:xfrm>
            <a:custGeom>
              <a:avLst/>
              <a:gdLst/>
              <a:ahLst/>
              <a:cxnLst/>
              <a:rect l="l" t="t" r="r" b="b"/>
              <a:pathLst>
                <a:path w="49053" h="10858" extrusionOk="0">
                  <a:moveTo>
                    <a:pt x="0" y="10858"/>
                  </a:moveTo>
                  <a:cubicBezTo>
                    <a:pt x="15716" y="5048"/>
                    <a:pt x="32290" y="1429"/>
                    <a:pt x="4905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3" name="Google Shape;363;p10"/>
            <p:cNvSpPr/>
            <p:nvPr/>
          </p:nvSpPr>
          <p:spPr>
            <a:xfrm>
              <a:off x="3794389" y="-1106546"/>
              <a:ext cx="48863" cy="41433"/>
            </a:xfrm>
            <a:custGeom>
              <a:avLst/>
              <a:gdLst/>
              <a:ahLst/>
              <a:cxnLst/>
              <a:rect l="l" t="t" r="r" b="b"/>
              <a:pathLst>
                <a:path w="48863" h="41433" extrusionOk="0">
                  <a:moveTo>
                    <a:pt x="0" y="0"/>
                  </a:moveTo>
                  <a:cubicBezTo>
                    <a:pt x="17240" y="12573"/>
                    <a:pt x="33623" y="26384"/>
                    <a:pt x="48863" y="4143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4" name="Google Shape;364;p10"/>
          <p:cNvGrpSpPr/>
          <p:nvPr/>
        </p:nvGrpSpPr>
        <p:grpSpPr>
          <a:xfrm>
            <a:off x="9377004" y="837727"/>
            <a:ext cx="679947" cy="652506"/>
            <a:chOff x="3896486" y="3679569"/>
            <a:chExt cx="792294" cy="760319"/>
          </a:xfrm>
        </p:grpSpPr>
        <p:sp>
          <p:nvSpPr>
            <p:cNvPr id="365" name="Google Shape;365;p10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6" name="Google Shape;366;p10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367;p10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8" name="Google Shape;368;p10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9" name="Google Shape;369;p10"/>
          <p:cNvSpPr/>
          <p:nvPr/>
        </p:nvSpPr>
        <p:spPr>
          <a:xfrm rot="-5657992">
            <a:off x="1640545" y="5341179"/>
            <a:ext cx="715367" cy="713032"/>
          </a:xfrm>
          <a:custGeom>
            <a:avLst/>
            <a:gdLst/>
            <a:ahLst/>
            <a:cxnLst/>
            <a:rect l="l" t="t" r="r" b="b"/>
            <a:pathLst>
              <a:path w="715141" h="712807" extrusionOk="0">
                <a:moveTo>
                  <a:pt x="2958" y="351568"/>
                </a:moveTo>
                <a:cubicBezTo>
                  <a:pt x="22389" y="312420"/>
                  <a:pt x="43725" y="271272"/>
                  <a:pt x="81253" y="248888"/>
                </a:cubicBezTo>
                <a:cubicBezTo>
                  <a:pt x="118782" y="226504"/>
                  <a:pt x="177170" y="233553"/>
                  <a:pt x="194029" y="273844"/>
                </a:cubicBezTo>
                <a:cubicBezTo>
                  <a:pt x="201554" y="291846"/>
                  <a:pt x="200602" y="314516"/>
                  <a:pt x="215079" y="327470"/>
                </a:cubicBezTo>
                <a:cubicBezTo>
                  <a:pt x="237273" y="347281"/>
                  <a:pt x="271468" y="327088"/>
                  <a:pt x="292804" y="306419"/>
                </a:cubicBezTo>
                <a:cubicBezTo>
                  <a:pt x="315473" y="284512"/>
                  <a:pt x="338714" y="257270"/>
                  <a:pt x="335380" y="225933"/>
                </a:cubicBezTo>
                <a:cubicBezTo>
                  <a:pt x="332618" y="199263"/>
                  <a:pt x="310425" y="177927"/>
                  <a:pt x="285469" y="168212"/>
                </a:cubicBezTo>
                <a:cubicBezTo>
                  <a:pt x="260514" y="158496"/>
                  <a:pt x="233082" y="158210"/>
                  <a:pt x="206316" y="158020"/>
                </a:cubicBezTo>
                <a:cubicBezTo>
                  <a:pt x="238416" y="87821"/>
                  <a:pt x="297471" y="30289"/>
                  <a:pt x="368527" y="0"/>
                </a:cubicBezTo>
                <a:cubicBezTo>
                  <a:pt x="384719" y="31337"/>
                  <a:pt x="405294" y="60293"/>
                  <a:pt x="429582" y="85916"/>
                </a:cubicBezTo>
                <a:cubicBezTo>
                  <a:pt x="444251" y="101441"/>
                  <a:pt x="461301" y="116205"/>
                  <a:pt x="482065" y="121349"/>
                </a:cubicBezTo>
                <a:cubicBezTo>
                  <a:pt x="502830" y="126492"/>
                  <a:pt x="528071" y="118967"/>
                  <a:pt x="537215" y="99631"/>
                </a:cubicBezTo>
                <a:cubicBezTo>
                  <a:pt x="545407" y="82105"/>
                  <a:pt x="538739" y="60960"/>
                  <a:pt x="544073" y="42386"/>
                </a:cubicBezTo>
                <a:cubicBezTo>
                  <a:pt x="552169" y="14288"/>
                  <a:pt x="587221" y="667"/>
                  <a:pt x="615606" y="7906"/>
                </a:cubicBezTo>
                <a:cubicBezTo>
                  <a:pt x="643990" y="15145"/>
                  <a:pt x="665802" y="38005"/>
                  <a:pt x="681900" y="62484"/>
                </a:cubicBezTo>
                <a:cubicBezTo>
                  <a:pt x="699426" y="89059"/>
                  <a:pt x="710094" y="128778"/>
                  <a:pt x="685995" y="149543"/>
                </a:cubicBezTo>
                <a:cubicBezTo>
                  <a:pt x="659707" y="172117"/>
                  <a:pt x="607605" y="156686"/>
                  <a:pt x="593603" y="188404"/>
                </a:cubicBezTo>
                <a:cubicBezTo>
                  <a:pt x="584650" y="208693"/>
                  <a:pt x="600842" y="230505"/>
                  <a:pt x="615796" y="246793"/>
                </a:cubicBezTo>
                <a:lnTo>
                  <a:pt x="715142" y="354235"/>
                </a:lnTo>
                <a:cubicBezTo>
                  <a:pt x="684852" y="359664"/>
                  <a:pt x="667803" y="390906"/>
                  <a:pt x="651991" y="417290"/>
                </a:cubicBezTo>
                <a:cubicBezTo>
                  <a:pt x="636180" y="443675"/>
                  <a:pt x="609510" y="471392"/>
                  <a:pt x="579792" y="463487"/>
                </a:cubicBezTo>
                <a:cubicBezTo>
                  <a:pt x="534262" y="451390"/>
                  <a:pt x="540930" y="375380"/>
                  <a:pt x="499401" y="353187"/>
                </a:cubicBezTo>
                <a:cubicBezTo>
                  <a:pt x="467873" y="336328"/>
                  <a:pt x="430154" y="361283"/>
                  <a:pt x="407199" y="388620"/>
                </a:cubicBezTo>
                <a:cubicBezTo>
                  <a:pt x="390149" y="409004"/>
                  <a:pt x="375290" y="432911"/>
                  <a:pt x="374242" y="459391"/>
                </a:cubicBezTo>
                <a:cubicBezTo>
                  <a:pt x="373195" y="485870"/>
                  <a:pt x="390149" y="514541"/>
                  <a:pt x="416247" y="518636"/>
                </a:cubicBezTo>
                <a:cubicBezTo>
                  <a:pt x="429392" y="520732"/>
                  <a:pt x="443298" y="516636"/>
                  <a:pt x="455967" y="520637"/>
                </a:cubicBezTo>
                <a:cubicBezTo>
                  <a:pt x="474445" y="526447"/>
                  <a:pt x="484161" y="548354"/>
                  <a:pt x="481589" y="567595"/>
                </a:cubicBezTo>
                <a:cubicBezTo>
                  <a:pt x="479017" y="586835"/>
                  <a:pt x="467111" y="603409"/>
                  <a:pt x="453966" y="617696"/>
                </a:cubicBezTo>
                <a:cubicBezTo>
                  <a:pt x="421391" y="653034"/>
                  <a:pt x="379005" y="679133"/>
                  <a:pt x="332809" y="692277"/>
                </a:cubicBezTo>
                <a:cubicBezTo>
                  <a:pt x="320997" y="657416"/>
                  <a:pt x="307758" y="620459"/>
                  <a:pt x="278421" y="598361"/>
                </a:cubicBezTo>
                <a:cubicBezTo>
                  <a:pt x="249084" y="576263"/>
                  <a:pt x="198411" y="578930"/>
                  <a:pt x="183552" y="612553"/>
                </a:cubicBezTo>
                <a:cubicBezTo>
                  <a:pt x="174884" y="632174"/>
                  <a:pt x="180599" y="655796"/>
                  <a:pt x="172027" y="675418"/>
                </a:cubicBezTo>
                <a:cubicBezTo>
                  <a:pt x="164883" y="691705"/>
                  <a:pt x="148881" y="702564"/>
                  <a:pt x="132117" y="708184"/>
                </a:cubicBezTo>
                <a:cubicBezTo>
                  <a:pt x="84873" y="723805"/>
                  <a:pt x="27818" y="698468"/>
                  <a:pt x="7815" y="652939"/>
                </a:cubicBezTo>
                <a:cubicBezTo>
                  <a:pt x="-12187" y="607409"/>
                  <a:pt x="7625" y="548164"/>
                  <a:pt x="51059" y="523970"/>
                </a:cubicBezTo>
                <a:cubicBezTo>
                  <a:pt x="64108" y="516636"/>
                  <a:pt x="79158" y="512064"/>
                  <a:pt x="89540" y="501205"/>
                </a:cubicBezTo>
                <a:cubicBezTo>
                  <a:pt x="108114" y="481870"/>
                  <a:pt x="104685" y="448913"/>
                  <a:pt x="89064" y="427101"/>
                </a:cubicBezTo>
                <a:cubicBezTo>
                  <a:pt x="73443" y="405289"/>
                  <a:pt x="48964" y="391954"/>
                  <a:pt x="2958" y="351472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0" name="Google Shape;370;p10"/>
          <p:cNvSpPr/>
          <p:nvPr/>
        </p:nvSpPr>
        <p:spPr>
          <a:xfrm>
            <a:off x="5077376" y="926200"/>
            <a:ext cx="739500" cy="859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71" name="Google Shape;371;p10"/>
          <p:cNvGrpSpPr/>
          <p:nvPr/>
        </p:nvGrpSpPr>
        <p:grpSpPr>
          <a:xfrm>
            <a:off x="5147599" y="890737"/>
            <a:ext cx="714761" cy="797669"/>
            <a:chOff x="5932213" y="4153080"/>
            <a:chExt cx="714761" cy="797669"/>
          </a:xfrm>
        </p:grpSpPr>
        <p:sp>
          <p:nvSpPr>
            <p:cNvPr id="372" name="Google Shape;372;p10"/>
            <p:cNvSpPr/>
            <p:nvPr/>
          </p:nvSpPr>
          <p:spPr>
            <a:xfrm>
              <a:off x="6140446" y="4442969"/>
              <a:ext cx="302911" cy="462703"/>
            </a:xfrm>
            <a:custGeom>
              <a:avLst/>
              <a:gdLst/>
              <a:ahLst/>
              <a:cxnLst/>
              <a:rect l="l" t="t" r="r" b="b"/>
              <a:pathLst>
                <a:path w="302911" h="462703" extrusionOk="0">
                  <a:moveTo>
                    <a:pt x="140740" y="462655"/>
                  </a:moveTo>
                  <a:cubicBezTo>
                    <a:pt x="129652" y="463361"/>
                    <a:pt x="119693" y="456369"/>
                    <a:pt x="117716" y="446340"/>
                  </a:cubicBezTo>
                  <a:cubicBezTo>
                    <a:pt x="110794" y="411873"/>
                    <a:pt x="93278" y="335312"/>
                    <a:pt x="67569" y="296537"/>
                  </a:cubicBezTo>
                  <a:cubicBezTo>
                    <a:pt x="33739" y="245614"/>
                    <a:pt x="-3483" y="191301"/>
                    <a:pt x="261" y="131832"/>
                  </a:cubicBezTo>
                  <a:cubicBezTo>
                    <a:pt x="3015" y="88325"/>
                    <a:pt x="29501" y="46584"/>
                    <a:pt x="69477" y="22641"/>
                  </a:cubicBezTo>
                  <a:cubicBezTo>
                    <a:pt x="109523" y="-1231"/>
                    <a:pt x="162070" y="-6670"/>
                    <a:pt x="206919" y="8445"/>
                  </a:cubicBezTo>
                  <a:cubicBezTo>
                    <a:pt x="223234" y="13954"/>
                    <a:pt x="238561" y="22005"/>
                    <a:pt x="251274" y="32812"/>
                  </a:cubicBezTo>
                  <a:cubicBezTo>
                    <a:pt x="275075" y="52940"/>
                    <a:pt x="288706" y="81333"/>
                    <a:pt x="296052" y="110220"/>
                  </a:cubicBezTo>
                  <a:cubicBezTo>
                    <a:pt x="308694" y="160154"/>
                    <a:pt x="303750" y="213620"/>
                    <a:pt x="282138" y="260941"/>
                  </a:cubicBezTo>
                  <a:cubicBezTo>
                    <a:pt x="269919" y="287709"/>
                    <a:pt x="252474" y="312641"/>
                    <a:pt x="243858" y="340609"/>
                  </a:cubicBezTo>
                  <a:cubicBezTo>
                    <a:pt x="236018" y="366247"/>
                    <a:pt x="238561" y="411096"/>
                    <a:pt x="240891" y="436664"/>
                  </a:cubicBezTo>
                  <a:cubicBezTo>
                    <a:pt x="241880" y="447399"/>
                    <a:pt x="233051" y="456722"/>
                    <a:pt x="221327" y="457428"/>
                  </a:cubicBezTo>
                  <a:lnTo>
                    <a:pt x="140740" y="462513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3" name="Google Shape;373;p10"/>
            <p:cNvSpPr/>
            <p:nvPr/>
          </p:nvSpPr>
          <p:spPr>
            <a:xfrm>
              <a:off x="6204765" y="4536238"/>
              <a:ext cx="162465" cy="244655"/>
            </a:xfrm>
            <a:custGeom>
              <a:avLst/>
              <a:gdLst/>
              <a:ahLst/>
              <a:cxnLst/>
              <a:rect l="l" t="t" r="r" b="b"/>
              <a:pathLst>
                <a:path w="162465" h="244655" extrusionOk="0">
                  <a:moveTo>
                    <a:pt x="72537" y="244656"/>
                  </a:moveTo>
                  <a:cubicBezTo>
                    <a:pt x="75363" y="183421"/>
                    <a:pt x="65687" y="121622"/>
                    <a:pt x="44145" y="64201"/>
                  </a:cubicBezTo>
                  <a:cubicBezTo>
                    <a:pt x="40896" y="55655"/>
                    <a:pt x="37152" y="46756"/>
                    <a:pt x="30090" y="40964"/>
                  </a:cubicBezTo>
                  <a:cubicBezTo>
                    <a:pt x="23027" y="35173"/>
                    <a:pt x="11585" y="33619"/>
                    <a:pt x="5017" y="40046"/>
                  </a:cubicBezTo>
                  <a:cubicBezTo>
                    <a:pt x="1415" y="43577"/>
                    <a:pt x="-68" y="48804"/>
                    <a:pt x="2" y="53819"/>
                  </a:cubicBezTo>
                  <a:cubicBezTo>
                    <a:pt x="214" y="65402"/>
                    <a:pt x="8054" y="75784"/>
                    <a:pt x="17942" y="81787"/>
                  </a:cubicBezTo>
                  <a:cubicBezTo>
                    <a:pt x="27830" y="87791"/>
                    <a:pt x="39483" y="90051"/>
                    <a:pt x="50925" y="91534"/>
                  </a:cubicBezTo>
                  <a:cubicBezTo>
                    <a:pt x="58765" y="92523"/>
                    <a:pt x="67099" y="93159"/>
                    <a:pt x="74232" y="89768"/>
                  </a:cubicBezTo>
                  <a:cubicBezTo>
                    <a:pt x="86734" y="83836"/>
                    <a:pt x="90972" y="68439"/>
                    <a:pt x="93796" y="54878"/>
                  </a:cubicBezTo>
                  <a:cubicBezTo>
                    <a:pt x="95915" y="44849"/>
                    <a:pt x="97964" y="34608"/>
                    <a:pt x="96622" y="24437"/>
                  </a:cubicBezTo>
                  <a:cubicBezTo>
                    <a:pt x="95280" y="14267"/>
                    <a:pt x="89700" y="4096"/>
                    <a:pt x="80307" y="0"/>
                  </a:cubicBezTo>
                  <a:cubicBezTo>
                    <a:pt x="65404" y="17304"/>
                    <a:pt x="65969" y="45838"/>
                    <a:pt x="81507" y="62576"/>
                  </a:cubicBezTo>
                  <a:cubicBezTo>
                    <a:pt x="97046" y="79315"/>
                    <a:pt x="125508" y="81929"/>
                    <a:pt x="143872" y="68368"/>
                  </a:cubicBezTo>
                  <a:cubicBezTo>
                    <a:pt x="162235" y="54808"/>
                    <a:pt x="168027" y="26839"/>
                    <a:pt x="156585" y="7063"/>
                  </a:cubicBezTo>
                  <a:cubicBezTo>
                    <a:pt x="155172" y="4591"/>
                    <a:pt x="152983" y="1977"/>
                    <a:pt x="150158" y="2048"/>
                  </a:cubicBezTo>
                  <a:cubicBezTo>
                    <a:pt x="148180" y="2048"/>
                    <a:pt x="146485" y="3461"/>
                    <a:pt x="145073" y="4803"/>
                  </a:cubicBezTo>
                  <a:cubicBezTo>
                    <a:pt x="130382" y="18999"/>
                    <a:pt x="127274" y="41035"/>
                    <a:pt x="125226" y="61376"/>
                  </a:cubicBezTo>
                  <a:cubicBezTo>
                    <a:pt x="119223" y="122610"/>
                    <a:pt x="116680" y="187023"/>
                    <a:pt x="142389" y="24296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4" name="Google Shape;374;p10"/>
            <p:cNvSpPr/>
            <p:nvPr/>
          </p:nvSpPr>
          <p:spPr>
            <a:xfrm>
              <a:off x="6237962" y="4782446"/>
              <a:ext cx="141256" cy="5934"/>
            </a:xfrm>
            <a:custGeom>
              <a:avLst/>
              <a:gdLst/>
              <a:ahLst/>
              <a:cxnLst/>
              <a:rect l="l" t="t" r="r" b="b"/>
              <a:pathLst>
                <a:path w="141256" h="5934" extrusionOk="0">
                  <a:moveTo>
                    <a:pt x="0" y="5934"/>
                  </a:moveTo>
                  <a:cubicBezTo>
                    <a:pt x="46968" y="1909"/>
                    <a:pt x="94077" y="-69"/>
                    <a:pt x="141256" y="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5" name="Google Shape;375;p10"/>
            <p:cNvSpPr/>
            <p:nvPr/>
          </p:nvSpPr>
          <p:spPr>
            <a:xfrm>
              <a:off x="6244177" y="4807380"/>
              <a:ext cx="130662" cy="5156"/>
            </a:xfrm>
            <a:custGeom>
              <a:avLst/>
              <a:gdLst/>
              <a:ahLst/>
              <a:cxnLst/>
              <a:rect l="l" t="t" r="r" b="b"/>
              <a:pathLst>
                <a:path w="130662" h="5156" extrusionOk="0">
                  <a:moveTo>
                    <a:pt x="0" y="5156"/>
                  </a:moveTo>
                  <a:lnTo>
                    <a:pt x="130662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6" name="Google Shape;376;p10"/>
            <p:cNvSpPr/>
            <p:nvPr/>
          </p:nvSpPr>
          <p:spPr>
            <a:xfrm>
              <a:off x="6269109" y="4834857"/>
              <a:ext cx="109968" cy="3740"/>
            </a:xfrm>
            <a:custGeom>
              <a:avLst/>
              <a:gdLst/>
              <a:ahLst/>
              <a:cxnLst/>
              <a:rect l="l" t="t" r="r" b="b"/>
              <a:pathLst>
                <a:path w="109968" h="3740" extrusionOk="0">
                  <a:moveTo>
                    <a:pt x="0" y="3741"/>
                  </a:moveTo>
                  <a:cubicBezTo>
                    <a:pt x="36162" y="280"/>
                    <a:pt x="73241" y="-780"/>
                    <a:pt x="109968" y="56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7" name="Google Shape;377;p10"/>
            <p:cNvSpPr/>
            <p:nvPr/>
          </p:nvSpPr>
          <p:spPr>
            <a:xfrm>
              <a:off x="6252511" y="4861622"/>
              <a:ext cx="113217" cy="4750"/>
            </a:xfrm>
            <a:custGeom>
              <a:avLst/>
              <a:gdLst/>
              <a:ahLst/>
              <a:cxnLst/>
              <a:rect l="l" t="t" r="r" b="b"/>
              <a:pathLst>
                <a:path w="113217" h="4750" extrusionOk="0">
                  <a:moveTo>
                    <a:pt x="0" y="4096"/>
                  </a:moveTo>
                  <a:cubicBezTo>
                    <a:pt x="37857" y="5721"/>
                    <a:pt x="75996" y="4308"/>
                    <a:pt x="11321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8" name="Google Shape;378;p10"/>
            <p:cNvSpPr/>
            <p:nvPr/>
          </p:nvSpPr>
          <p:spPr>
            <a:xfrm>
              <a:off x="6283023" y="4900609"/>
              <a:ext cx="82633" cy="50140"/>
            </a:xfrm>
            <a:custGeom>
              <a:avLst/>
              <a:gdLst/>
              <a:ahLst/>
              <a:cxnLst/>
              <a:rect l="l" t="t" r="r" b="b"/>
              <a:pathLst>
                <a:path w="82633" h="50140" extrusionOk="0">
                  <a:moveTo>
                    <a:pt x="0" y="7840"/>
                  </a:moveTo>
                  <a:cubicBezTo>
                    <a:pt x="1766" y="21118"/>
                    <a:pt x="4238" y="35879"/>
                    <a:pt x="14761" y="44143"/>
                  </a:cubicBezTo>
                  <a:cubicBezTo>
                    <a:pt x="26203" y="53113"/>
                    <a:pt x="42942" y="50852"/>
                    <a:pt x="56220" y="44990"/>
                  </a:cubicBezTo>
                  <a:cubicBezTo>
                    <a:pt x="65049" y="41106"/>
                    <a:pt x="73524" y="35526"/>
                    <a:pt x="78539" y="27262"/>
                  </a:cubicBezTo>
                  <a:cubicBezTo>
                    <a:pt x="83553" y="18999"/>
                    <a:pt x="84401" y="7699"/>
                    <a:pt x="7860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9" name="Google Shape;379;p10"/>
            <p:cNvSpPr/>
            <p:nvPr/>
          </p:nvSpPr>
          <p:spPr>
            <a:xfrm>
              <a:off x="5981441" y="4729830"/>
              <a:ext cx="80868" cy="47956"/>
            </a:xfrm>
            <a:custGeom>
              <a:avLst/>
              <a:gdLst/>
              <a:ahLst/>
              <a:cxnLst/>
              <a:rect l="l" t="t" r="r" b="b"/>
              <a:pathLst>
                <a:path w="80868" h="47956" extrusionOk="0">
                  <a:moveTo>
                    <a:pt x="0" y="47956"/>
                  </a:moveTo>
                  <a:cubicBezTo>
                    <a:pt x="26627" y="31430"/>
                    <a:pt x="53607" y="15397"/>
                    <a:pt x="8086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Google Shape;380;p10"/>
            <p:cNvSpPr/>
            <p:nvPr/>
          </p:nvSpPr>
          <p:spPr>
            <a:xfrm>
              <a:off x="5932213" y="4591823"/>
              <a:ext cx="84330" cy="7486"/>
            </a:xfrm>
            <a:custGeom>
              <a:avLst/>
              <a:gdLst/>
              <a:ahLst/>
              <a:cxnLst/>
              <a:rect l="l" t="t" r="r" b="b"/>
              <a:pathLst>
                <a:path w="84330" h="7486" extrusionOk="0">
                  <a:moveTo>
                    <a:pt x="0" y="7487"/>
                  </a:moveTo>
                  <a:lnTo>
                    <a:pt x="8433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1" name="Google Shape;381;p10"/>
            <p:cNvSpPr/>
            <p:nvPr/>
          </p:nvSpPr>
          <p:spPr>
            <a:xfrm>
              <a:off x="5979110" y="4302529"/>
              <a:ext cx="85954" cy="51629"/>
            </a:xfrm>
            <a:custGeom>
              <a:avLst/>
              <a:gdLst/>
              <a:ahLst/>
              <a:cxnLst/>
              <a:rect l="l" t="t" r="r" b="b"/>
              <a:pathLst>
                <a:path w="85954" h="51629" extrusionOk="0">
                  <a:moveTo>
                    <a:pt x="85954" y="51629"/>
                  </a:moveTo>
                  <a:cubicBezTo>
                    <a:pt x="56432" y="35950"/>
                    <a:pt x="27686" y="18717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" name="Google Shape;382;p10"/>
            <p:cNvSpPr/>
            <p:nvPr/>
          </p:nvSpPr>
          <p:spPr>
            <a:xfrm>
              <a:off x="6260182" y="4153080"/>
              <a:ext cx="7019" cy="103187"/>
            </a:xfrm>
            <a:custGeom>
              <a:avLst/>
              <a:gdLst/>
              <a:ahLst/>
              <a:cxnLst/>
              <a:rect l="l" t="t" r="r" b="b"/>
              <a:pathLst>
                <a:path w="7019" h="103187" extrusionOk="0">
                  <a:moveTo>
                    <a:pt x="7020" y="103188"/>
                  </a:moveTo>
                  <a:cubicBezTo>
                    <a:pt x="1017" y="69216"/>
                    <a:pt x="-1173" y="34537"/>
                    <a:pt x="593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" name="Google Shape;383;p10"/>
            <p:cNvSpPr/>
            <p:nvPr/>
          </p:nvSpPr>
          <p:spPr>
            <a:xfrm>
              <a:off x="6450059" y="4228511"/>
              <a:ext cx="68368" cy="90969"/>
            </a:xfrm>
            <a:custGeom>
              <a:avLst/>
              <a:gdLst/>
              <a:ahLst/>
              <a:cxnLst/>
              <a:rect l="l" t="t" r="r" b="b"/>
              <a:pathLst>
                <a:path w="68368" h="90969" extrusionOk="0">
                  <a:moveTo>
                    <a:pt x="0" y="90969"/>
                  </a:moveTo>
                  <a:lnTo>
                    <a:pt x="68368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" name="Google Shape;384;p10"/>
            <p:cNvSpPr/>
            <p:nvPr/>
          </p:nvSpPr>
          <p:spPr>
            <a:xfrm>
              <a:off x="6532270" y="4394417"/>
              <a:ext cx="102340" cy="33195"/>
            </a:xfrm>
            <a:custGeom>
              <a:avLst/>
              <a:gdLst/>
              <a:ahLst/>
              <a:cxnLst/>
              <a:rect l="l" t="t" r="r" b="b"/>
              <a:pathLst>
                <a:path w="102340" h="33195" extrusionOk="0">
                  <a:moveTo>
                    <a:pt x="0" y="33195"/>
                  </a:moveTo>
                  <a:cubicBezTo>
                    <a:pt x="19776" y="29805"/>
                    <a:pt x="38775" y="22954"/>
                    <a:pt x="57703" y="16103"/>
                  </a:cubicBezTo>
                  <a:lnTo>
                    <a:pt x="10234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" name="Google Shape;385;p10"/>
            <p:cNvSpPr/>
            <p:nvPr/>
          </p:nvSpPr>
          <p:spPr>
            <a:xfrm>
              <a:off x="6565395" y="4557475"/>
              <a:ext cx="81579" cy="4259"/>
            </a:xfrm>
            <a:custGeom>
              <a:avLst/>
              <a:gdLst/>
              <a:ahLst/>
              <a:cxnLst/>
              <a:rect l="l" t="t" r="r" b="b"/>
              <a:pathLst>
                <a:path w="81579" h="4259" extrusionOk="0">
                  <a:moveTo>
                    <a:pt x="0" y="4260"/>
                  </a:moveTo>
                  <a:lnTo>
                    <a:pt x="78397" y="2776"/>
                  </a:lnTo>
                  <a:cubicBezTo>
                    <a:pt x="79598" y="2776"/>
                    <a:pt x="81010" y="2565"/>
                    <a:pt x="81505" y="1505"/>
                  </a:cubicBezTo>
                  <a:cubicBezTo>
                    <a:pt x="81999" y="446"/>
                    <a:pt x="79881" y="-684"/>
                    <a:pt x="79739" y="51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" name="Google Shape;386;p10"/>
            <p:cNvSpPr/>
            <p:nvPr/>
          </p:nvSpPr>
          <p:spPr>
            <a:xfrm>
              <a:off x="6548585" y="4692892"/>
              <a:ext cx="97325" cy="45272"/>
            </a:xfrm>
            <a:custGeom>
              <a:avLst/>
              <a:gdLst/>
              <a:ahLst/>
              <a:cxnLst/>
              <a:rect l="l" t="t" r="r" b="b"/>
              <a:pathLst>
                <a:path w="97325" h="45272" extrusionOk="0">
                  <a:moveTo>
                    <a:pt x="0" y="0"/>
                  </a:moveTo>
                  <a:cubicBezTo>
                    <a:pt x="33336" y="13137"/>
                    <a:pt x="65826" y="28251"/>
                    <a:pt x="97325" y="4527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7" name="Google Shape;387;p10"/>
          <p:cNvSpPr/>
          <p:nvPr/>
        </p:nvSpPr>
        <p:spPr>
          <a:xfrm rot="10114145" flipH="1">
            <a:off x="4295394" y="5483630"/>
            <a:ext cx="5455075" cy="429327"/>
          </a:xfrm>
          <a:custGeom>
            <a:avLst/>
            <a:gdLst/>
            <a:ahLst/>
            <a:cxnLst/>
            <a:rect l="l" t="t" r="r" b="b"/>
            <a:pathLst>
              <a:path w="367104" h="25643" extrusionOk="0">
                <a:moveTo>
                  <a:pt x="0" y="25643"/>
                </a:moveTo>
                <a:cubicBezTo>
                  <a:pt x="7545" y="24000"/>
                  <a:pt x="25624" y="16529"/>
                  <a:pt x="45271" y="15782"/>
                </a:cubicBezTo>
                <a:cubicBezTo>
                  <a:pt x="64919" y="15035"/>
                  <a:pt x="95548" y="22654"/>
                  <a:pt x="117885" y="21160"/>
                </a:cubicBezTo>
                <a:cubicBezTo>
                  <a:pt x="140222" y="19666"/>
                  <a:pt x="158750" y="6966"/>
                  <a:pt x="179294" y="6817"/>
                </a:cubicBezTo>
                <a:cubicBezTo>
                  <a:pt x="199838" y="6668"/>
                  <a:pt x="218066" y="21385"/>
                  <a:pt x="241150" y="20264"/>
                </a:cubicBezTo>
                <a:cubicBezTo>
                  <a:pt x="264234" y="19143"/>
                  <a:pt x="296806" y="840"/>
                  <a:pt x="317798" y="93"/>
                </a:cubicBezTo>
                <a:cubicBezTo>
                  <a:pt x="338790" y="-654"/>
                  <a:pt x="358886" y="13167"/>
                  <a:pt x="367104" y="15782"/>
                </a:cubicBezTo>
              </a:path>
            </a:pathLst>
          </a:custGeom>
          <a:noFill/>
          <a:ln w="19050" cap="flat" cmpd="sng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388" name="Google Shape;388;p10"/>
          <p:cNvGrpSpPr/>
          <p:nvPr/>
        </p:nvGrpSpPr>
        <p:grpSpPr>
          <a:xfrm rot="742108">
            <a:off x="9674261" y="4568293"/>
            <a:ext cx="685711" cy="709428"/>
            <a:chOff x="8025585" y="-543333"/>
            <a:chExt cx="685704" cy="709421"/>
          </a:xfrm>
        </p:grpSpPr>
        <p:sp>
          <p:nvSpPr>
            <p:cNvPr id="389" name="Google Shape;389;p10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" name="Google Shape;390;p10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7392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ato"/>
              <a:buNone/>
              <a:defRPr sz="44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•"/>
              <a:defRPr sz="20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•"/>
              <a:defRPr sz="180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•"/>
              <a:defRPr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•"/>
              <a:defRPr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•"/>
              <a:defRPr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•"/>
              <a:defRPr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•"/>
              <a:defRPr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•"/>
              <a:defRPr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•"/>
              <a:defRPr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35" tIns="45718" rIns="91435" bIns="4571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35" tIns="45718" rIns="91435" bIns="4571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E8690-846F-44E5-9AEE-265C2D5F905E}" type="datetime1">
              <a:rPr lang="ru-RU" smtClean="0"/>
              <a:pPr/>
              <a:t>16.02.2026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01697-E868-48F5-ADC3-BE6A5F8E9F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56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</p:sldLayoutIdLst>
  <p:hf hdr="0" ftr="0" dt="0"/>
  <p:txStyles>
    <p:titleStyle>
      <a:lvl1pPr algn="ctr" defTabSz="91435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91435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2" indent="-285736" algn="l" defTabSz="914353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8" algn="l" defTabSz="91435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8" indent="-228588" algn="l" defTabSz="914353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5" indent="-228588" algn="l" defTabSz="914353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1" indent="-228588" algn="l" defTabSz="91435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48" indent="-228588" algn="l" defTabSz="91435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5" indent="-228588" algn="l" defTabSz="91435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1" indent="-228588" algn="l" defTabSz="91435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3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3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9143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414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hf sldNum="0" hdr="0" ftr="0" dt="0"/>
  <p:txStyles>
    <p:titleStyle>
      <a:lvl1pPr algn="ctr" defTabSz="761970" rtl="0" eaLnBrk="1" latinLnBrk="0" hangingPunct="1"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39" indent="-285739" algn="l" defTabSz="7619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1pPr>
      <a:lvl2pPr marL="619100" indent="-238115" algn="l" defTabSz="761970" rtl="0" eaLnBrk="1" latinLnBrk="0" hangingPunct="1">
        <a:spcBef>
          <a:spcPct val="20000"/>
        </a:spcBef>
        <a:buFont typeface="Arial" pitchFamily="34" charset="0"/>
        <a:buChar char="–"/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spcBef>
          <a:spcPct val="20000"/>
        </a:spcBef>
        <a:buFont typeface="Arial" pitchFamily="34" charset="0"/>
        <a:buChar char="–"/>
        <a:defRPr sz="1667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spcBef>
          <a:spcPct val="20000"/>
        </a:spcBef>
        <a:buFont typeface="Arial" pitchFamily="34" charset="0"/>
        <a:buChar char="»"/>
        <a:defRPr sz="1667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.xml"/><Relationship Id="rId11" Type="http://schemas.microsoft.com/office/2007/relationships/hdphoto" Target="../media/hdphoto2.wdp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4.png"/><Relationship Id="rId4" Type="http://schemas.openxmlformats.org/officeDocument/2006/relationships/diagramLayout" Target="../diagrams/layout1.xml"/><Relationship Id="rId9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microsoft.com/office/2007/relationships/hdphoto" Target="../media/hdphoto2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3.png"/><Relationship Id="rId7" Type="http://schemas.microsoft.com/office/2007/relationships/hdphoto" Target="../media/hdphoto1.wd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3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3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3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40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microsoft.com/office/2007/relationships/hdphoto" Target="../media/hdphoto3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0.svg"/><Relationship Id="rId5" Type="http://schemas.openxmlformats.org/officeDocument/2006/relationships/image" Target="../media/image8.png"/><Relationship Id="rId4" Type="http://schemas.openxmlformats.org/officeDocument/2006/relationships/image" Target="../media/image8.svg"/><Relationship Id="rId9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47.png"/><Relationship Id="rId4" Type="http://schemas.openxmlformats.org/officeDocument/2006/relationships/notesSlide" Target="../notesSlides/notesSlide3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8.png"/><Relationship Id="rId7" Type="http://schemas.microsoft.com/office/2007/relationships/hdphoto" Target="../media/hdphoto2.wdp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microsoft.com/office/2007/relationships/hdphoto" Target="../media/hdphoto4.wdp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48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microsoft.com/office/2007/relationships/hdphoto" Target="../media/hdphoto2.wdp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diagramData" Target="../diagrams/data2.xml"/><Relationship Id="rId18" Type="http://schemas.openxmlformats.org/officeDocument/2006/relationships/image" Target="../media/image3.png"/><Relationship Id="rId3" Type="http://schemas.openxmlformats.org/officeDocument/2006/relationships/image" Target="../media/image52.png"/><Relationship Id="rId21" Type="http://schemas.microsoft.com/office/2007/relationships/hdphoto" Target="../media/hdphoto2.wdp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17" Type="http://schemas.microsoft.com/office/2007/relationships/diagramDrawing" Target="../diagrams/drawing2.xml"/><Relationship Id="rId2" Type="http://schemas.openxmlformats.org/officeDocument/2006/relationships/notesSlide" Target="../notesSlides/notesSlide39.xml"/><Relationship Id="rId16" Type="http://schemas.openxmlformats.org/officeDocument/2006/relationships/diagramColors" Target="../diagrams/colors2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5" Type="http://schemas.openxmlformats.org/officeDocument/2006/relationships/diagramQuickStyle" Target="../diagrams/quickStyle2.xml"/><Relationship Id="rId10" Type="http://schemas.openxmlformats.org/officeDocument/2006/relationships/image" Target="../media/image59.png"/><Relationship Id="rId19" Type="http://schemas.microsoft.com/office/2007/relationships/hdphoto" Target="../media/hdphoto1.wdp"/><Relationship Id="rId4" Type="http://schemas.openxmlformats.org/officeDocument/2006/relationships/image" Target="../media/image53.png"/><Relationship Id="rId9" Type="http://schemas.openxmlformats.org/officeDocument/2006/relationships/image" Target="../media/image58.png"/><Relationship Id="rId14" Type="http://schemas.openxmlformats.org/officeDocument/2006/relationships/diagramLayout" Target="../diagrams/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4.png"/><Relationship Id="rId3" Type="http://schemas.openxmlformats.org/officeDocument/2006/relationships/image" Target="../media/image62.png"/><Relationship Id="rId7" Type="http://schemas.microsoft.com/office/2007/relationships/hdphoto" Target="../media/hdphoto6.wdp"/><Relationship Id="rId12" Type="http://schemas.microsoft.com/office/2007/relationships/hdphoto" Target="../media/hdphoto1.wdp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4.png"/><Relationship Id="rId11" Type="http://schemas.openxmlformats.org/officeDocument/2006/relationships/image" Target="../media/image3.png"/><Relationship Id="rId5" Type="http://schemas.openxmlformats.org/officeDocument/2006/relationships/image" Target="../media/image63.png"/><Relationship Id="rId10" Type="http://schemas.openxmlformats.org/officeDocument/2006/relationships/image" Target="../media/image66.png"/><Relationship Id="rId4" Type="http://schemas.microsoft.com/office/2007/relationships/hdphoto" Target="../media/hdphoto5.wdp"/><Relationship Id="rId9" Type="http://schemas.microsoft.com/office/2007/relationships/hdphoto" Target="../media/hdphoto7.wdp"/><Relationship Id="rId1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22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7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5" Type="http://schemas.openxmlformats.org/officeDocument/2006/relationships/image" Target="../media/image10.png"/><Relationship Id="rId10" Type="http://schemas.openxmlformats.org/officeDocument/2006/relationships/image" Target="../media/image20.png"/><Relationship Id="rId4" Type="http://schemas.openxmlformats.org/officeDocument/2006/relationships/image" Target="../media/image16.png"/><Relationship Id="rId9" Type="http://schemas.openxmlformats.org/officeDocument/2006/relationships/image" Target="../media/image19.png"/><Relationship Id="rId14" Type="http://schemas.openxmlformats.org/officeDocument/2006/relationships/image" Target="../media/image2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2"/>
          <p:cNvSpPr txBox="1">
            <a:spLocks noGrp="1"/>
          </p:cNvSpPr>
          <p:nvPr>
            <p:ph type="title"/>
          </p:nvPr>
        </p:nvSpPr>
        <p:spPr>
          <a:xfrm>
            <a:off x="2276117" y="2195522"/>
            <a:ext cx="9806154" cy="1626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80000"/>
              </a:lnSpc>
            </a:pPr>
            <a:r>
              <a:rPr lang="ru-RU" dirty="0"/>
              <a:t>Профсоюзы в системе социальной структуры российского общества: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3200" spc="-150" dirty="0">
                <a:highlight>
                  <a:schemeClr val="accent1"/>
                </a:highlight>
              </a:rPr>
              <a:t>что ждут от Профсоюза партнеры и последователи</a:t>
            </a:r>
            <a:endParaRPr sz="2800" spc="-150" dirty="0">
              <a:highlight>
                <a:schemeClr val="accent1"/>
              </a:highlight>
            </a:endParaRPr>
          </a:p>
        </p:txBody>
      </p:sp>
      <p:sp>
        <p:nvSpPr>
          <p:cNvPr id="9" name="Google Shape;112;p13">
            <a:extLst>
              <a:ext uri="{FF2B5EF4-FFF2-40B4-BE49-F238E27FC236}">
                <a16:creationId xmlns:a16="http://schemas.microsoft.com/office/drawing/2014/main" id="{00DCE24B-0218-F535-0A4C-95425B477378}"/>
              </a:ext>
            </a:extLst>
          </p:cNvPr>
          <p:cNvSpPr txBox="1">
            <a:spLocks/>
          </p:cNvSpPr>
          <p:nvPr/>
        </p:nvSpPr>
        <p:spPr>
          <a:xfrm>
            <a:off x="2276117" y="5553828"/>
            <a:ext cx="3377938" cy="3902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ato"/>
              <a:buNone/>
              <a:defRPr sz="44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rPr lang="ru-RU" sz="1600" dirty="0"/>
              <a:t>г. Санкт-Петербург, 2026</a:t>
            </a:r>
            <a:endParaRPr lang="en-US" sz="1600" dirty="0"/>
          </a:p>
        </p:txBody>
      </p:sp>
      <p:sp>
        <p:nvSpPr>
          <p:cNvPr id="10" name="Google Shape;112;p13">
            <a:extLst>
              <a:ext uri="{FF2B5EF4-FFF2-40B4-BE49-F238E27FC236}">
                <a16:creationId xmlns:a16="http://schemas.microsoft.com/office/drawing/2014/main" id="{5E656476-FDB7-F91F-161D-758FECF3DA47}"/>
              </a:ext>
            </a:extLst>
          </p:cNvPr>
          <p:cNvSpPr txBox="1">
            <a:spLocks/>
          </p:cNvSpPr>
          <p:nvPr/>
        </p:nvSpPr>
        <p:spPr>
          <a:xfrm>
            <a:off x="2276117" y="4106008"/>
            <a:ext cx="8253622" cy="1215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ato"/>
              <a:buNone/>
              <a:defRPr sz="44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rPr lang="ru-RU" sz="1800" dirty="0"/>
              <a:t>Загидуллин Раис Рамазанович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заведующий лабораторией проблем непрерывного развития педагогических кадров центра развития педагогического образования Российской академии образования (РАО), </a:t>
            </a:r>
          </a:p>
          <a:p>
            <a:r>
              <a:rPr lang="ru-RU" sz="1400" dirty="0"/>
              <a:t>научный руководитель Учебного центра Общероссийского Профсоюза образования,</a:t>
            </a:r>
            <a:endParaRPr lang="en-US" sz="1400" dirty="0"/>
          </a:p>
          <a:p>
            <a:r>
              <a:rPr lang="ru-RU" sz="1400" dirty="0"/>
              <a:t>кандидат педагогических наук, доцент</a:t>
            </a:r>
            <a:endParaRPr lang="en-US" sz="1800" dirty="0"/>
          </a:p>
        </p:txBody>
      </p:sp>
      <p:sp>
        <p:nvSpPr>
          <p:cNvPr id="2" name="Google Shape;125;p14">
            <a:extLst>
              <a:ext uri="{FF2B5EF4-FFF2-40B4-BE49-F238E27FC236}">
                <a16:creationId xmlns:a16="http://schemas.microsoft.com/office/drawing/2014/main" id="{A1F6D77F-1F90-F794-47EC-EEE6D78CF885}"/>
              </a:ext>
            </a:extLst>
          </p:cNvPr>
          <p:cNvSpPr txBox="1">
            <a:spLocks/>
          </p:cNvSpPr>
          <p:nvPr/>
        </p:nvSpPr>
        <p:spPr>
          <a:xfrm>
            <a:off x="2276117" y="964098"/>
            <a:ext cx="6654440" cy="84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ato"/>
              <a:buNone/>
              <a:defRPr sz="3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1400" dirty="0"/>
              <a:t>Семинар председателей территориальных организаций Профсоюза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3074F218-B3D4-CA30-791B-13D2110EF712}"/>
              </a:ext>
            </a:extLst>
          </p:cNvPr>
          <p:cNvGrpSpPr/>
          <p:nvPr/>
        </p:nvGrpSpPr>
        <p:grpSpPr>
          <a:xfrm>
            <a:off x="8785322" y="5120"/>
            <a:ext cx="3326275" cy="675092"/>
            <a:chOff x="7018070" y="172171"/>
            <a:chExt cx="3326275" cy="675092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B6F5CB12-395C-9C2C-56A8-3462946ADFA7}"/>
                </a:ext>
              </a:extLst>
            </p:cNvPr>
            <p:cNvGrpSpPr/>
            <p:nvPr/>
          </p:nvGrpSpPr>
          <p:grpSpPr>
            <a:xfrm>
              <a:off x="7018070" y="172172"/>
              <a:ext cx="3326275" cy="675091"/>
              <a:chOff x="7018070" y="172172"/>
              <a:chExt cx="3326275" cy="675091"/>
            </a:xfrm>
          </p:grpSpPr>
          <p:pic>
            <p:nvPicPr>
              <p:cNvPr id="12" name="Picture 2" descr="РАО">
                <a:extLst>
                  <a:ext uri="{FF2B5EF4-FFF2-40B4-BE49-F238E27FC236}">
                    <a16:creationId xmlns:a16="http://schemas.microsoft.com/office/drawing/2014/main" id="{A242C2A4-1993-82D2-E9EC-519D7B2DA5C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18070" y="172172"/>
                <a:ext cx="634657" cy="67509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EE39338-CD35-2E14-53EC-9FACECAFC6CB}"/>
                  </a:ext>
                </a:extLst>
              </p:cNvPr>
              <p:cNvSpPr txBox="1"/>
              <p:nvPr/>
            </p:nvSpPr>
            <p:spPr>
              <a:xfrm>
                <a:off x="7666204" y="256365"/>
                <a:ext cx="1152706" cy="4717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sz="900" b="1" i="0" dirty="0">
                    <a:solidFill>
                      <a:srgbClr val="010101"/>
                    </a:solidFill>
                    <a:effectLst/>
                    <a:latin typeface="PT Sans Narrow" panose="020B0506020203020204" pitchFamily="34" charset="-52"/>
                  </a:rPr>
                  <a:t>РОССИЙСКАЯ АКАДЕМИЯ </a:t>
                </a:r>
                <a:br>
                  <a:rPr lang="ru-RU" sz="900" b="1" i="0" dirty="0">
                    <a:solidFill>
                      <a:srgbClr val="010101"/>
                    </a:solidFill>
                    <a:effectLst/>
                    <a:latin typeface="PT Sans Narrow" panose="020B0506020203020204" pitchFamily="34" charset="-52"/>
                  </a:rPr>
                </a:br>
                <a:r>
                  <a:rPr lang="ru-RU" sz="900" b="1" i="0" dirty="0">
                    <a:solidFill>
                      <a:srgbClr val="010101"/>
                    </a:solidFill>
                    <a:effectLst/>
                    <a:latin typeface="PT Sans Narrow" panose="020B0506020203020204" pitchFamily="34" charset="-52"/>
                  </a:rPr>
                  <a:t>ОБРАЗОВАНИЯ</a:t>
                </a:r>
                <a:endParaRPr lang="ru-RU" sz="900" dirty="0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3512D76-518A-95B6-6EC7-543B67E1DA39}"/>
                  </a:ext>
                </a:extLst>
              </p:cNvPr>
              <p:cNvSpPr txBox="1"/>
              <p:nvPr/>
            </p:nvSpPr>
            <p:spPr>
              <a:xfrm>
                <a:off x="9244929" y="256364"/>
                <a:ext cx="1099416" cy="5078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sz="900" b="1" i="0" dirty="0">
                    <a:solidFill>
                      <a:srgbClr val="010101"/>
                    </a:solidFill>
                    <a:effectLst/>
                    <a:latin typeface="PT Sans Narrow" panose="020B0506020203020204" pitchFamily="34" charset="-52"/>
                  </a:rPr>
                  <a:t>ОБЩЕРОССИЙСКИЙ ПРОФСОЮЗ </a:t>
                </a:r>
                <a:br>
                  <a:rPr lang="ru-RU" sz="900" b="1" i="0" dirty="0">
                    <a:solidFill>
                      <a:srgbClr val="010101"/>
                    </a:solidFill>
                    <a:effectLst/>
                    <a:latin typeface="PT Sans Narrow" panose="020B0506020203020204" pitchFamily="34" charset="-52"/>
                  </a:rPr>
                </a:br>
                <a:r>
                  <a:rPr lang="ru-RU" sz="900" b="1" i="0" dirty="0">
                    <a:solidFill>
                      <a:srgbClr val="010101"/>
                    </a:solidFill>
                    <a:effectLst/>
                    <a:latin typeface="PT Sans Narrow" panose="020B0506020203020204" pitchFamily="34" charset="-52"/>
                  </a:rPr>
                  <a:t>ОБРАЗОВАНИЯ </a:t>
                </a:r>
                <a:endParaRPr lang="ru-RU" sz="900" dirty="0"/>
              </a:p>
            </p:txBody>
          </p:sp>
        </p:grpSp>
        <p:pic>
          <p:nvPicPr>
            <p:cNvPr id="16" name="Picture 2" descr="История Профсоюза">
              <a:extLst>
                <a:ext uri="{FF2B5EF4-FFF2-40B4-BE49-F238E27FC236}">
                  <a16:creationId xmlns:a16="http://schemas.microsoft.com/office/drawing/2014/main" id="{08E4DB15-76AF-B9C2-A002-1537DDCD7E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34220" y="1472108"/>
            <a:ext cx="4662289" cy="5827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4583"/>
              </a:lnSpc>
              <a:buClrTx/>
            </a:pPr>
            <a:r>
              <a:rPr lang="en-US" sz="3667" kern="1200" dirty="0">
                <a:solidFill>
                  <a:srgbClr val="FFFFF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Два типа проектов</a:t>
            </a:r>
            <a:endParaRPr lang="en-US" sz="3667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220" y="2369444"/>
            <a:ext cx="1048941" cy="150822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992908" y="2579192"/>
            <a:ext cx="3458369" cy="2914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292"/>
              </a:lnSpc>
              <a:buClrTx/>
            </a:pPr>
            <a:r>
              <a:rPr lang="en-US" sz="1833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Ценностно-ориентированные</a:t>
            </a:r>
            <a:endParaRPr lang="en-US" sz="1833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 2"/>
          <p:cNvSpPr/>
          <p:nvPr/>
        </p:nvSpPr>
        <p:spPr>
          <a:xfrm>
            <a:off x="1992908" y="2996407"/>
            <a:ext cx="4892873" cy="671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61970">
              <a:lnSpc>
                <a:spcPts val="2625"/>
              </a:lnSpc>
              <a:buClrTx/>
            </a:pPr>
            <a:r>
              <a:rPr lang="en-US" sz="1625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Работают с долгосрочными смыслами и идентичностью общества</a:t>
            </a:r>
            <a:endParaRPr lang="en-US" sz="1625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220" y="3877668"/>
            <a:ext cx="1048941" cy="150822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992908" y="4087416"/>
            <a:ext cx="3525441" cy="2914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292"/>
              </a:lnSpc>
              <a:buClrTx/>
            </a:pPr>
            <a:r>
              <a:rPr lang="en-US" sz="1833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Проблемно-ориентированные</a:t>
            </a:r>
            <a:endParaRPr lang="en-US" sz="1833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4"/>
          <p:cNvSpPr/>
          <p:nvPr/>
        </p:nvSpPr>
        <p:spPr>
          <a:xfrm>
            <a:off x="1992908" y="4504631"/>
            <a:ext cx="4892873" cy="671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61970">
              <a:lnSpc>
                <a:spcPts val="2625"/>
              </a:lnSpc>
              <a:buClrTx/>
            </a:pPr>
            <a:r>
              <a:rPr lang="en-US" sz="1625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Сфокусированы на решении конкретных задач в настоящем времени</a:t>
            </a:r>
            <a:endParaRPr lang="en-US" sz="1625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306219" y="635595"/>
            <a:ext cx="4566643" cy="4370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3417"/>
              </a:lnSpc>
              <a:buClrTx/>
            </a:pPr>
            <a:r>
              <a:rPr lang="en-US" sz="2750" kern="1200" dirty="0">
                <a:solidFill>
                  <a:srgbClr val="FFFFF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Ключевые характеристики</a:t>
            </a:r>
            <a:endParaRPr lang="en-US" sz="275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1"/>
          <p:cNvSpPr/>
          <p:nvPr/>
        </p:nvSpPr>
        <p:spPr>
          <a:xfrm>
            <a:off x="5306218" y="1308596"/>
            <a:ext cx="157262" cy="1966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1958"/>
              </a:lnSpc>
              <a:buClrTx/>
            </a:pPr>
            <a:r>
              <a:rPr lang="en-US" sz="1208" kern="1200" dirty="0">
                <a:solidFill>
                  <a:srgbClr val="E5E0DF"/>
                </a:solidFill>
                <a:latin typeface="Barlow Light" pitchFamily="34" charset="0"/>
                <a:ea typeface="Barlow Light" pitchFamily="34" charset="-122"/>
                <a:cs typeface="Barlow Light" pitchFamily="34" charset="-120"/>
              </a:rPr>
              <a:t>01</a:t>
            </a:r>
            <a:endParaRPr lang="en-US" sz="1208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hape 2"/>
          <p:cNvSpPr/>
          <p:nvPr/>
        </p:nvSpPr>
        <p:spPr>
          <a:xfrm>
            <a:off x="5306219" y="1556941"/>
            <a:ext cx="6151563" cy="19050"/>
          </a:xfrm>
          <a:prstGeom prst="rect">
            <a:avLst/>
          </a:prstGeom>
          <a:solidFill>
            <a:srgbClr val="F65F62"/>
          </a:solidFill>
          <a:ln/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 3"/>
          <p:cNvSpPr/>
          <p:nvPr/>
        </p:nvSpPr>
        <p:spPr>
          <a:xfrm>
            <a:off x="5306219" y="1673622"/>
            <a:ext cx="1748333" cy="2184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1708"/>
              </a:lnSpc>
              <a:buClrTx/>
            </a:pPr>
            <a:r>
              <a:rPr lang="en-US" sz="2000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Конкретность</a:t>
            </a:r>
            <a:endParaRPr lang="en-US" sz="20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 4"/>
          <p:cNvSpPr/>
          <p:nvPr/>
        </p:nvSpPr>
        <p:spPr>
          <a:xfrm>
            <a:off x="5306219" y="1986458"/>
            <a:ext cx="6621286" cy="4810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1958"/>
              </a:lnSpc>
              <a:buClrTx/>
            </a:pPr>
            <a:r>
              <a:rPr lang="ru-RU" sz="1667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Решение верифицируемых социальных проблем </a:t>
            </a:r>
            <a:br>
              <a:rPr lang="ru-RU" sz="1667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</a:br>
            <a:r>
              <a:rPr lang="ru-RU" sz="1667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с четкими критериями успеха</a:t>
            </a:r>
            <a:endParaRPr lang="ru-RU" sz="1667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5"/>
          <p:cNvSpPr/>
          <p:nvPr/>
        </p:nvSpPr>
        <p:spPr>
          <a:xfrm>
            <a:off x="5306218" y="2513409"/>
            <a:ext cx="157262" cy="1966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1958"/>
              </a:lnSpc>
              <a:buClrTx/>
            </a:pPr>
            <a:r>
              <a:rPr lang="en-US" sz="1208" kern="1200" dirty="0">
                <a:solidFill>
                  <a:srgbClr val="E5E0DF"/>
                </a:solidFill>
                <a:latin typeface="Barlow Light" pitchFamily="34" charset="0"/>
                <a:ea typeface="Barlow Light" pitchFamily="34" charset="-122"/>
                <a:cs typeface="Barlow Light" pitchFamily="34" charset="-120"/>
              </a:rPr>
              <a:t>02</a:t>
            </a:r>
            <a:endParaRPr lang="en-US" sz="1208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hape 6"/>
          <p:cNvSpPr/>
          <p:nvPr/>
        </p:nvSpPr>
        <p:spPr>
          <a:xfrm>
            <a:off x="5306219" y="2761754"/>
            <a:ext cx="6151563" cy="19050"/>
          </a:xfrm>
          <a:prstGeom prst="rect">
            <a:avLst/>
          </a:prstGeom>
          <a:solidFill>
            <a:srgbClr val="F65F62"/>
          </a:solidFill>
          <a:ln/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 7"/>
          <p:cNvSpPr/>
          <p:nvPr/>
        </p:nvSpPr>
        <p:spPr>
          <a:xfrm>
            <a:off x="5306219" y="2878435"/>
            <a:ext cx="1748333" cy="2184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1708"/>
              </a:lnSpc>
              <a:buClrTx/>
            </a:pPr>
            <a:r>
              <a:rPr lang="en-US" sz="2000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Измеримость</a:t>
            </a:r>
            <a:endParaRPr lang="en-US" sz="20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 8"/>
          <p:cNvSpPr/>
          <p:nvPr/>
        </p:nvSpPr>
        <p:spPr>
          <a:xfrm>
            <a:off x="5306219" y="3191271"/>
            <a:ext cx="6151563" cy="5269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1958"/>
              </a:lnSpc>
              <a:buClrTx/>
            </a:pPr>
            <a:r>
              <a:rPr lang="ru-RU" sz="1667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Достижение конкретных показателей, которые можно</a:t>
            </a:r>
            <a:br>
              <a:rPr lang="ru-RU" sz="1667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</a:br>
            <a:r>
              <a:rPr lang="ru-RU" sz="1667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отследить и оценить</a:t>
            </a:r>
            <a:endParaRPr lang="ru-RU" sz="1667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 9"/>
          <p:cNvSpPr/>
          <p:nvPr/>
        </p:nvSpPr>
        <p:spPr>
          <a:xfrm>
            <a:off x="5306218" y="3718222"/>
            <a:ext cx="157262" cy="1966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1958"/>
              </a:lnSpc>
              <a:buClrTx/>
            </a:pPr>
            <a:r>
              <a:rPr lang="en-US" sz="1208" kern="1200" dirty="0">
                <a:solidFill>
                  <a:srgbClr val="E5E0DF"/>
                </a:solidFill>
                <a:latin typeface="Barlow Light" pitchFamily="34" charset="0"/>
                <a:ea typeface="Barlow Light" pitchFamily="34" charset="-122"/>
                <a:cs typeface="Barlow Light" pitchFamily="34" charset="-120"/>
              </a:rPr>
              <a:t>03</a:t>
            </a:r>
            <a:endParaRPr lang="en-US" sz="1208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Shape 10"/>
          <p:cNvSpPr/>
          <p:nvPr/>
        </p:nvSpPr>
        <p:spPr>
          <a:xfrm>
            <a:off x="5306219" y="3966568"/>
            <a:ext cx="6151563" cy="19050"/>
          </a:xfrm>
          <a:prstGeom prst="rect">
            <a:avLst/>
          </a:prstGeom>
          <a:solidFill>
            <a:srgbClr val="F65F62"/>
          </a:solidFill>
          <a:ln/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5306219" y="4083248"/>
            <a:ext cx="1748333" cy="2184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1708"/>
              </a:lnSpc>
              <a:buClrTx/>
            </a:pPr>
            <a:r>
              <a:rPr lang="en-US" sz="2000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Актуальность</a:t>
            </a:r>
            <a:endParaRPr lang="en-US" sz="20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5306219" y="4396085"/>
            <a:ext cx="6151563" cy="5034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61970">
              <a:lnSpc>
                <a:spcPts val="1958"/>
              </a:lnSpc>
              <a:buClrTx/>
            </a:pPr>
            <a:r>
              <a:rPr lang="en-US" sz="1667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Ответ на насущные вызовы, с которыми граждане сталкиваются в повседневной жизни</a:t>
            </a:r>
            <a:endParaRPr lang="en-US" sz="1667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5306218" y="5174754"/>
            <a:ext cx="157262" cy="1966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1958"/>
              </a:lnSpc>
              <a:buClrTx/>
            </a:pPr>
            <a:r>
              <a:rPr lang="en-US" sz="1208" kern="1200" dirty="0">
                <a:solidFill>
                  <a:srgbClr val="E5E0DF"/>
                </a:solidFill>
                <a:latin typeface="Barlow Light" pitchFamily="34" charset="0"/>
                <a:ea typeface="Barlow Light" pitchFamily="34" charset="-122"/>
                <a:cs typeface="Barlow Light" pitchFamily="34" charset="-120"/>
              </a:rPr>
              <a:t>04</a:t>
            </a:r>
            <a:endParaRPr lang="en-US" sz="1208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Shape 14"/>
          <p:cNvSpPr/>
          <p:nvPr/>
        </p:nvSpPr>
        <p:spPr>
          <a:xfrm>
            <a:off x="5306219" y="5423098"/>
            <a:ext cx="6151563" cy="19050"/>
          </a:xfrm>
          <a:prstGeom prst="rect">
            <a:avLst/>
          </a:prstGeom>
          <a:solidFill>
            <a:srgbClr val="F65F62"/>
          </a:solidFill>
          <a:ln/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5306219" y="5539780"/>
            <a:ext cx="1748333" cy="2184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1708"/>
              </a:lnSpc>
              <a:buClrTx/>
            </a:pPr>
            <a:r>
              <a:rPr lang="en-US" sz="2000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Оперативность</a:t>
            </a:r>
            <a:endParaRPr lang="en-US" sz="1375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 16"/>
          <p:cNvSpPr/>
          <p:nvPr/>
        </p:nvSpPr>
        <p:spPr>
          <a:xfrm>
            <a:off x="5306219" y="5852616"/>
            <a:ext cx="6151563" cy="545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1958"/>
              </a:lnSpc>
              <a:buClrTx/>
            </a:pPr>
            <a:r>
              <a:rPr lang="ru-RU" sz="1667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Улучшение качества жизни в режиме «здесь и сейчас»,</a:t>
            </a:r>
            <a:br>
              <a:rPr lang="ru-RU" sz="1667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</a:br>
            <a:r>
              <a:rPr lang="ru-RU" sz="1667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без долгих ожиданий</a:t>
            </a:r>
            <a:endParaRPr lang="ru-RU" sz="1667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2A11FBC-01F9-8A00-ACF8-E020967113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5998" y="6421379"/>
            <a:ext cx="1388269" cy="34467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4219" y="753169"/>
            <a:ext cx="11214527" cy="5827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4583"/>
              </a:lnSpc>
              <a:buClrTx/>
            </a:pPr>
            <a:r>
              <a:rPr lang="ru-RU" sz="3667" kern="1200" dirty="0">
                <a:solidFill>
                  <a:srgbClr val="FFFFF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Ключевая функция - ф</a:t>
            </a:r>
            <a:r>
              <a:rPr lang="en-US" sz="3667" kern="1200" dirty="0" err="1">
                <a:solidFill>
                  <a:srgbClr val="FFFFF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ункция</a:t>
            </a:r>
            <a:r>
              <a:rPr lang="en-US" sz="3667" kern="1200" dirty="0">
                <a:solidFill>
                  <a:srgbClr val="FFFFF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 обратной связи</a:t>
            </a:r>
            <a:endParaRPr lang="en-US" sz="3667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219" y="1886446"/>
            <a:ext cx="3982343" cy="398234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234682" y="1860253"/>
            <a:ext cx="3397250" cy="3495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750"/>
              </a:lnSpc>
              <a:buClrTx/>
            </a:pPr>
            <a:r>
              <a:rPr lang="en-US" sz="2167" kern="1200" dirty="0">
                <a:solidFill>
                  <a:srgbClr val="FFFFF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Критически важная роль</a:t>
            </a:r>
            <a:endParaRPr lang="en-US" sz="2167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 2"/>
          <p:cNvSpPr/>
          <p:nvPr/>
        </p:nvSpPr>
        <p:spPr>
          <a:xfrm>
            <a:off x="5234682" y="2419549"/>
            <a:ext cx="6229350" cy="671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61970">
              <a:lnSpc>
                <a:spcPts val="2625"/>
              </a:lnSpc>
              <a:buClrTx/>
            </a:pPr>
            <a:r>
              <a:rPr lang="en-US" sz="1625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Проблемно-ориентированные проекты выполняют функцию обратной связи между государством и обществом</a:t>
            </a:r>
            <a:endParaRPr lang="en-US" sz="1625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 3"/>
          <p:cNvSpPr/>
          <p:nvPr/>
        </p:nvSpPr>
        <p:spPr>
          <a:xfrm>
            <a:off x="5234682" y="3279874"/>
            <a:ext cx="6229350" cy="671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39" indent="-285739" defTabSz="761970">
              <a:lnSpc>
                <a:spcPts val="2625"/>
              </a:lnSpc>
              <a:buClrTx/>
              <a:buSzPct val="100000"/>
              <a:buFontTx/>
              <a:buChar char="•"/>
            </a:pPr>
            <a:r>
              <a:rPr lang="en-US" sz="1625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Демонстрируют способность власти адекватно диагностировать проблемы</a:t>
            </a:r>
            <a:endParaRPr lang="en-US" sz="1625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 4"/>
          <p:cNvSpPr/>
          <p:nvPr/>
        </p:nvSpPr>
        <p:spPr>
          <a:xfrm>
            <a:off x="5234682" y="4024809"/>
            <a:ext cx="6229350" cy="671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39" indent="-285739" defTabSz="761970">
              <a:lnSpc>
                <a:spcPts val="2625"/>
              </a:lnSpc>
              <a:buClrTx/>
              <a:buSzPct val="100000"/>
              <a:buFontTx/>
              <a:buChar char="•"/>
            </a:pPr>
            <a:r>
              <a:rPr lang="en-US" sz="1625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Показывают эффективность решения насущных задач граждан</a:t>
            </a:r>
            <a:endParaRPr lang="en-US" sz="1625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5"/>
          <p:cNvSpPr/>
          <p:nvPr/>
        </p:nvSpPr>
        <p:spPr>
          <a:xfrm>
            <a:off x="5234682" y="4769744"/>
            <a:ext cx="6229350" cy="671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39" indent="-285739" defTabSz="761970">
              <a:lnSpc>
                <a:spcPts val="2625"/>
              </a:lnSpc>
              <a:buClrTx/>
              <a:buSzPct val="100000"/>
              <a:buFontTx/>
              <a:buChar char="•"/>
            </a:pPr>
            <a:r>
              <a:rPr lang="en-US" sz="1625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Напрямую укрепляют легитимность власти через практические результаты</a:t>
            </a:r>
            <a:endParaRPr lang="en-US" sz="1625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943854A-CF8D-8CED-9177-41A7109B92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5998" y="6421379"/>
            <a:ext cx="1388269" cy="34467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>
          <a:extLst>
            <a:ext uri="{FF2B5EF4-FFF2-40B4-BE49-F238E27FC236}">
              <a16:creationId xmlns:a16="http://schemas.microsoft.com/office/drawing/2014/main" id="{D77CC1D0-B955-A2D7-FCD4-88616BD535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76;p18">
            <a:extLst>
              <a:ext uri="{FF2B5EF4-FFF2-40B4-BE49-F238E27FC236}">
                <a16:creationId xmlns:a16="http://schemas.microsoft.com/office/drawing/2014/main" id="{7EC07465-3DD8-1676-DA4B-0816243D1F72}"/>
              </a:ext>
            </a:extLst>
          </p:cNvPr>
          <p:cNvSpPr txBox="1">
            <a:spLocks/>
          </p:cNvSpPr>
          <p:nvPr/>
        </p:nvSpPr>
        <p:spPr>
          <a:xfrm rot="16200000">
            <a:off x="-2906930" y="2722059"/>
            <a:ext cx="7494105" cy="435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ato"/>
              <a:buNone/>
              <a:defRPr sz="44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rPr lang="ru-RU" dirty="0"/>
              <a:t>Роль </a:t>
            </a:r>
            <a:r>
              <a:rPr lang="ru-RU" dirty="0">
                <a:highlight>
                  <a:schemeClr val="accent1"/>
                </a:highlight>
              </a:rPr>
              <a:t>инноваций</a:t>
            </a:r>
            <a:endParaRPr lang="ru-RU" sz="7200" dirty="0">
              <a:highlight>
                <a:schemeClr val="accent1"/>
              </a:highlight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767CB9D-0E70-7A2B-062F-1B5FD54F52F0}"/>
              </a:ext>
            </a:extLst>
          </p:cNvPr>
          <p:cNvSpPr txBox="1"/>
          <p:nvPr/>
        </p:nvSpPr>
        <p:spPr>
          <a:xfrm>
            <a:off x="10272083" y="1937013"/>
            <a:ext cx="308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*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A636D9F0-5913-9E54-D9DF-B9AF7CBF2493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13" name="Picture 2" descr="РАО">
              <a:extLst>
                <a:ext uri="{FF2B5EF4-FFF2-40B4-BE49-F238E27FC236}">
                  <a16:creationId xmlns:a16="http://schemas.microsoft.com/office/drawing/2014/main" id="{9E7928C9-D488-AB6E-E974-97225A1FD3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204BF8D-F397-6E64-8AF8-A5734558A541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83D3826-BDD4-A279-51F0-8DAEF5A69E6F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16" name="Picture 2" descr="История Профсоюза">
              <a:extLst>
                <a:ext uri="{FF2B5EF4-FFF2-40B4-BE49-F238E27FC236}">
                  <a16:creationId xmlns:a16="http://schemas.microsoft.com/office/drawing/2014/main" id="{474FA32E-D64C-529C-45BC-1053F15AED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9" name="Лорен Грэхэм Об инновации">
            <a:hlinkClick r:id="" action="ppaction://media"/>
            <a:extLst>
              <a:ext uri="{FF2B5EF4-FFF2-40B4-BE49-F238E27FC236}">
                <a16:creationId xmlns:a16="http://schemas.microsoft.com/office/drawing/2014/main" id="{4A2E35E0-8614-FB9A-0A2D-14A6CBD6E72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409391" y="1045035"/>
            <a:ext cx="10160440" cy="565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04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213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73834A4-05DF-4204-86BC-7DF9AF20A741}"/>
              </a:ext>
            </a:extLst>
          </p:cNvPr>
          <p:cNvSpPr txBox="1"/>
          <p:nvPr/>
        </p:nvSpPr>
        <p:spPr>
          <a:xfrm>
            <a:off x="672245" y="3354649"/>
            <a:ext cx="1033975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353">
              <a:buClrTx/>
            </a:pPr>
            <a:r>
              <a:rPr lang="ru-RU" sz="2000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Статья 20. Экспериментальная и инновационная деятельность в сфере образования. </a:t>
            </a:r>
          </a:p>
          <a:p>
            <a:pPr algn="just" defTabSz="914353">
              <a:buClrTx/>
            </a:pPr>
            <a:endParaRPr lang="ru-RU" sz="2000" dirty="0">
              <a:solidFill>
                <a:schemeClr val="dk1"/>
              </a:solidFill>
              <a:latin typeface="Lato"/>
              <a:ea typeface="Lato"/>
              <a:cs typeface="Lato"/>
            </a:endParaRPr>
          </a:p>
          <a:p>
            <a:pPr algn="just" defTabSz="914353">
              <a:buClrTx/>
            </a:pPr>
            <a:r>
              <a:rPr lang="ru-RU" sz="2000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п.1. Экспериментальная и </a:t>
            </a:r>
            <a:r>
              <a:rPr lang="ru-RU" sz="2000" b="1" i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инновационная деятельность </a:t>
            </a:r>
            <a:r>
              <a:rPr lang="ru-RU" sz="2000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в сфере образования </a:t>
            </a:r>
            <a:r>
              <a:rPr lang="ru-RU" sz="2000" b="1" i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осуществляется</a:t>
            </a:r>
            <a:r>
              <a:rPr lang="ru-RU" sz="2000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 </a:t>
            </a:r>
            <a:r>
              <a:rPr lang="ru-RU" sz="2000" b="1" i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в целях обеспечения модернизации и развития системы образования</a:t>
            </a:r>
            <a:r>
              <a:rPr lang="ru-RU" sz="2000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 с учетом основных направлений социально-экономического развития Российской Федерации, реализации приоритетных направлений государственной политики Российской Федерации в сфере образования.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5A17CF-D9AE-47CB-AC72-9C8E865BDE15}"/>
              </a:ext>
            </a:extLst>
          </p:cNvPr>
          <p:cNvSpPr txBox="1"/>
          <p:nvPr/>
        </p:nvSpPr>
        <p:spPr>
          <a:xfrm>
            <a:off x="672246" y="2571312"/>
            <a:ext cx="102029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53">
              <a:buClrTx/>
            </a:pPr>
            <a:r>
              <a:rPr lang="ru-RU" sz="1800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Федеральный закон от 29.12.2012 № 273-ФЗ «Об образовании в Российской Федерации»</a:t>
            </a:r>
          </a:p>
        </p:txBody>
      </p:sp>
      <p:sp>
        <p:nvSpPr>
          <p:cNvPr id="8" name="Google Shape;189;p19">
            <a:extLst>
              <a:ext uri="{FF2B5EF4-FFF2-40B4-BE49-F238E27FC236}">
                <a16:creationId xmlns:a16="http://schemas.microsoft.com/office/drawing/2014/main" id="{D7389C30-9A01-FF59-80E3-FF69AEBC42DA}"/>
              </a:ext>
            </a:extLst>
          </p:cNvPr>
          <p:cNvSpPr txBox="1">
            <a:spLocks/>
          </p:cNvSpPr>
          <p:nvPr/>
        </p:nvSpPr>
        <p:spPr>
          <a:xfrm>
            <a:off x="477877" y="835904"/>
            <a:ext cx="10728493" cy="981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ato"/>
              <a:buNone/>
              <a:defRPr sz="3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Lato"/>
              <a:buNone/>
              <a:tabLst/>
              <a:defRPr/>
            </a:pPr>
            <a:r>
              <a:rPr lang="ru-RU" dirty="0">
                <a:solidFill>
                  <a:srgbClr val="000000"/>
                </a:solidFill>
                <a:highlight>
                  <a:srgbClr val="FFC000"/>
                </a:highlight>
              </a:rPr>
              <a:t>Инновации</a:t>
            </a:r>
            <a:r>
              <a:rPr kumimoji="0" lang="ru-RU" sz="3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/>
                <a:ea typeface="Lato"/>
                <a:cs typeface="Lato"/>
                <a:sym typeface="Lato"/>
              </a:rPr>
              <a:t> – </a:t>
            </a:r>
            <a:r>
              <a:rPr lang="ru-RU" dirty="0">
                <a:solidFill>
                  <a:srgbClr val="000000"/>
                </a:solidFill>
              </a:rPr>
              <a:t>инструмент </a:t>
            </a:r>
            <a:r>
              <a:rPr kumimoji="0" lang="ru-RU" sz="3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/>
                <a:ea typeface="Lato"/>
                <a:cs typeface="Lato"/>
                <a:sym typeface="Lato"/>
              </a:rPr>
              <a:t>развития </a:t>
            </a:r>
            <a:r>
              <a:rPr kumimoji="0" lang="ru-RU" sz="3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C000"/>
                </a:highlight>
                <a:uLnTx/>
                <a:uFillTx/>
                <a:latin typeface="Lato"/>
                <a:ea typeface="Lato"/>
                <a:cs typeface="Lato"/>
                <a:sym typeface="Lato"/>
              </a:rPr>
              <a:t>системы образования </a:t>
            </a:r>
            <a:endParaRPr kumimoji="0" lang="ru-RU" sz="3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EAB47E51-8969-B284-D60F-F70A5C741CF9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4" name="Picture 2" descr="РАО">
              <a:extLst>
                <a:ext uri="{FF2B5EF4-FFF2-40B4-BE49-F238E27FC236}">
                  <a16:creationId xmlns:a16="http://schemas.microsoft.com/office/drawing/2014/main" id="{1EDFBBF4-57A5-BC96-DE63-D877A7BA9D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E4ED57D-6B63-BCCD-C5A4-7F0A61868141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A0993C4-00B1-6BDA-DDDE-884CA6F7CD19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7" name="Picture 2" descr="История Профсоюза">
              <a:extLst>
                <a:ext uri="{FF2B5EF4-FFF2-40B4-BE49-F238E27FC236}">
                  <a16:creationId xmlns:a16="http://schemas.microsoft.com/office/drawing/2014/main" id="{3C00C74C-E577-C907-DBB6-F52783C76A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607429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73834A4-05DF-4204-86BC-7DF9AF20A741}"/>
              </a:ext>
            </a:extLst>
          </p:cNvPr>
          <p:cNvSpPr txBox="1"/>
          <p:nvPr/>
        </p:nvSpPr>
        <p:spPr>
          <a:xfrm>
            <a:off x="477877" y="2468288"/>
            <a:ext cx="11447030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353">
              <a:buClrTx/>
            </a:pPr>
            <a:r>
              <a:rPr lang="ru-RU" sz="2000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Статья 20. Экспериментальная и инновационная деятельность в сфере образования. </a:t>
            </a:r>
          </a:p>
          <a:p>
            <a:pPr algn="just" defTabSz="914353">
              <a:buClrTx/>
            </a:pPr>
            <a:endParaRPr lang="ru-RU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  <a:p>
            <a:pPr algn="just" defTabSz="914353">
              <a:buClrTx/>
            </a:pPr>
            <a:r>
              <a:rPr lang="ru-RU" sz="2000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п.3. Инновационная деятельность ориентирована на разработку, апробацию и внедрение новых учебников и разработанных в комплекте с ними учебных пособий, на совершенствование научного, учебно-методического обеспечения системы образования и </a:t>
            </a:r>
            <a:r>
              <a:rPr lang="ru-RU" sz="2000" b="1" i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осуществляется в форме реализации инновационных проектов и программ </a:t>
            </a:r>
            <a:r>
              <a:rPr lang="ru-RU" sz="2000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организациями, осуществляющими образовательную деятельность, и иными действующими в сфере образования организациями, а также их объединениями.</a:t>
            </a:r>
          </a:p>
          <a:p>
            <a:pPr algn="just" defTabSz="914353">
              <a:buClrTx/>
            </a:pPr>
            <a:r>
              <a:rPr lang="ru-RU" sz="2000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п.3.1. При осуществлении экспериментальной и инновационной деятельности в сфере образования должны быть обеспечены соблюдение прав и законных интересов участников образовательных отношений, предоставление и получение образования, уровень и качество которого не могут быть ниже требований, установленных федеральным государственным образовательным стандартом, федеральными государственными требованиями, образовательным стандартом.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4730BB-2A39-5603-7135-08D841BE8A22}"/>
              </a:ext>
            </a:extLst>
          </p:cNvPr>
          <p:cNvSpPr txBox="1"/>
          <p:nvPr/>
        </p:nvSpPr>
        <p:spPr>
          <a:xfrm>
            <a:off x="477877" y="1959354"/>
            <a:ext cx="10066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53">
              <a:buClrTx/>
            </a:pPr>
            <a:r>
              <a:rPr lang="ru-RU" sz="1800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Федеральный закон от 29.12.2012 № 273-ФЗ «Об образовании в Российской Федерации»</a:t>
            </a:r>
          </a:p>
        </p:txBody>
      </p:sp>
      <p:sp>
        <p:nvSpPr>
          <p:cNvPr id="8" name="Google Shape;189;p19">
            <a:extLst>
              <a:ext uri="{FF2B5EF4-FFF2-40B4-BE49-F238E27FC236}">
                <a16:creationId xmlns:a16="http://schemas.microsoft.com/office/drawing/2014/main" id="{F64EA488-21DB-20BB-57DC-2A07908B0240}"/>
              </a:ext>
            </a:extLst>
          </p:cNvPr>
          <p:cNvSpPr txBox="1">
            <a:spLocks/>
          </p:cNvSpPr>
          <p:nvPr/>
        </p:nvSpPr>
        <p:spPr>
          <a:xfrm>
            <a:off x="477877" y="835904"/>
            <a:ext cx="10728493" cy="981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ato"/>
              <a:buNone/>
              <a:defRPr sz="3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Lato"/>
              <a:buNone/>
              <a:tabLst/>
              <a:defRPr/>
            </a:pPr>
            <a:r>
              <a:rPr lang="ru-RU" dirty="0">
                <a:solidFill>
                  <a:srgbClr val="000000"/>
                </a:solidFill>
                <a:highlight>
                  <a:srgbClr val="FFC000"/>
                </a:highlight>
              </a:rPr>
              <a:t>Инновации</a:t>
            </a:r>
            <a:r>
              <a:rPr kumimoji="0" lang="ru-RU" sz="3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/>
                <a:ea typeface="Lato"/>
                <a:cs typeface="Lato"/>
                <a:sym typeface="Lato"/>
              </a:rPr>
              <a:t> – инструмент развития </a:t>
            </a:r>
            <a:r>
              <a:rPr kumimoji="0" lang="ru-RU" sz="3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C000"/>
                </a:highlight>
                <a:uLnTx/>
                <a:uFillTx/>
                <a:latin typeface="Lato"/>
                <a:ea typeface="Lato"/>
                <a:cs typeface="Lato"/>
                <a:sym typeface="Lato"/>
              </a:rPr>
              <a:t>системы образования </a:t>
            </a:r>
            <a:endParaRPr kumimoji="0" lang="ru-RU" sz="3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BB87E41-198E-E59C-BC91-FBDA1E5DD0BF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3" name="Picture 2" descr="РАО">
              <a:extLst>
                <a:ext uri="{FF2B5EF4-FFF2-40B4-BE49-F238E27FC236}">
                  <a16:creationId xmlns:a16="http://schemas.microsoft.com/office/drawing/2014/main" id="{C8F47383-A0FB-DA95-B97A-42FA826FD2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DD2AC64-7306-0114-2226-787E9FEB4825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C20CE97-71E9-DE3E-AA51-67CF6F2918A8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6" name="Picture 2" descr="История Профсоюза">
              <a:extLst>
                <a:ext uri="{FF2B5EF4-FFF2-40B4-BE49-F238E27FC236}">
                  <a16:creationId xmlns:a16="http://schemas.microsoft.com/office/drawing/2014/main" id="{DDDDFF11-5580-9667-1051-3B46FA842C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694635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3BEF38E-017E-4298-7D8F-CD29F88AB356}"/>
              </a:ext>
            </a:extLst>
          </p:cNvPr>
          <p:cNvGrpSpPr/>
          <p:nvPr/>
        </p:nvGrpSpPr>
        <p:grpSpPr>
          <a:xfrm>
            <a:off x="1644161" y="1902613"/>
            <a:ext cx="8229757" cy="4801865"/>
            <a:chOff x="1212812" y="1435495"/>
            <a:chExt cx="8643522" cy="5101929"/>
          </a:xfrm>
        </p:grpSpPr>
        <p:sp>
          <p:nvSpPr>
            <p:cNvPr id="4" name="Овал 3">
              <a:extLst>
                <a:ext uri="{FF2B5EF4-FFF2-40B4-BE49-F238E27FC236}">
                  <a16:creationId xmlns:a16="http://schemas.microsoft.com/office/drawing/2014/main" id="{145A554D-670B-46E7-A687-68ACCFC36BBC}"/>
                </a:ext>
              </a:extLst>
            </p:cNvPr>
            <p:cNvSpPr/>
            <p:nvPr/>
          </p:nvSpPr>
          <p:spPr>
            <a:xfrm>
              <a:off x="4021123" y="2300227"/>
              <a:ext cx="2808312" cy="2808000"/>
            </a:xfrm>
            <a:prstGeom prst="ellipse">
              <a:avLst/>
            </a:prstGeom>
            <a:solidFill>
              <a:schemeClr val="bg1"/>
            </a:solidFill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3">
                <a:buClrTx/>
              </a:pPr>
              <a:endParaRPr lang="ru-RU" sz="1700" b="1" kern="1200" dirty="0">
                <a:solidFill>
                  <a:srgbClr val="1F497D"/>
                </a:solidFill>
                <a:latin typeface="Calibri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1E5FC51-54E0-46C6-8F0A-712A9F208A4B}"/>
                </a:ext>
              </a:extLst>
            </p:cNvPr>
            <p:cNvSpPr txBox="1"/>
            <p:nvPr/>
          </p:nvSpPr>
          <p:spPr>
            <a:xfrm>
              <a:off x="4021123" y="3452035"/>
              <a:ext cx="2808312" cy="752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53">
                <a:buClrTx/>
              </a:pPr>
              <a:r>
                <a:rPr lang="ru-RU" sz="2000" b="1" kern="1200" dirty="0">
                  <a:solidFill>
                    <a:srgbClr val="1F497D"/>
                  </a:solidFill>
                  <a:latin typeface="Calibri"/>
                  <a:ea typeface="+mn-ea"/>
                  <a:cs typeface="+mn-cs"/>
                </a:rPr>
                <a:t>ИННОВАЦИОННАЯ ДЕЯТЕЛЬНОСТЬ</a:t>
              </a:r>
            </a:p>
          </p:txBody>
        </p:sp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id="{23D2808A-0020-434A-B53B-D96A7244E3E3}"/>
                </a:ext>
              </a:extLst>
            </p:cNvPr>
            <p:cNvGrpSpPr/>
            <p:nvPr/>
          </p:nvGrpSpPr>
          <p:grpSpPr>
            <a:xfrm>
              <a:off x="1212812" y="1435495"/>
              <a:ext cx="3394720" cy="979104"/>
              <a:chOff x="251520" y="1205034"/>
              <a:chExt cx="3394720" cy="979104"/>
            </a:xfrm>
          </p:grpSpPr>
          <p:sp>
            <p:nvSpPr>
              <p:cNvPr id="6" name="Облачко с текстом: прямоугольное 5">
                <a:extLst>
                  <a:ext uri="{FF2B5EF4-FFF2-40B4-BE49-F238E27FC236}">
                    <a16:creationId xmlns:a16="http://schemas.microsoft.com/office/drawing/2014/main" id="{52AB2275-7CA0-48B9-830E-85C285B7C4D6}"/>
                  </a:ext>
                </a:extLst>
              </p:cNvPr>
              <p:cNvSpPr/>
              <p:nvPr/>
            </p:nvSpPr>
            <p:spPr>
              <a:xfrm>
                <a:off x="261864" y="1205034"/>
                <a:ext cx="3384376" cy="979104"/>
              </a:xfrm>
              <a:prstGeom prst="wedgeRectCallout">
                <a:avLst>
                  <a:gd name="adj1" fmla="val 39800"/>
                  <a:gd name="adj2" fmla="val 98311"/>
                </a:avLst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53">
                  <a:buClrTx/>
                </a:pPr>
                <a:endParaRPr lang="ru-RU" sz="1800" kern="12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45667B0-2A20-479D-81E6-DAB806A51029}"/>
                  </a:ext>
                </a:extLst>
              </p:cNvPr>
              <p:cNvSpPr txBox="1"/>
              <p:nvPr/>
            </p:nvSpPr>
            <p:spPr>
              <a:xfrm>
                <a:off x="251520" y="1282797"/>
                <a:ext cx="3384376" cy="7521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914353">
                  <a:buClrTx/>
                </a:pPr>
                <a:r>
                  <a:rPr lang="ru-RU" sz="2000" b="1" kern="1200" dirty="0">
                    <a:solidFill>
                      <a:prstClr val="black"/>
                    </a:solidFill>
                    <a:latin typeface="Calibri"/>
                    <a:ea typeface="+mn-ea"/>
                    <a:cs typeface="+mn-cs"/>
                  </a:rPr>
                  <a:t>научно-педагогическое </a:t>
                </a:r>
                <a:br>
                  <a:rPr lang="ru-RU" sz="2000" b="1" kern="1200" dirty="0">
                    <a:solidFill>
                      <a:prstClr val="black"/>
                    </a:solidFill>
                    <a:latin typeface="Calibri"/>
                    <a:ea typeface="+mn-ea"/>
                    <a:cs typeface="+mn-cs"/>
                  </a:rPr>
                </a:br>
                <a:r>
                  <a:rPr lang="ru-RU" sz="2000" b="1" kern="1200" dirty="0">
                    <a:solidFill>
                      <a:prstClr val="black"/>
                    </a:solidFill>
                    <a:latin typeface="Calibri"/>
                    <a:ea typeface="+mn-ea"/>
                    <a:cs typeface="+mn-cs"/>
                  </a:rPr>
                  <a:t>обеспечение </a:t>
                </a:r>
              </a:p>
            </p:txBody>
          </p:sp>
        </p:grpSp>
        <p:grpSp>
          <p:nvGrpSpPr>
            <p:cNvPr id="20" name="Группа 19">
              <a:extLst>
                <a:ext uri="{FF2B5EF4-FFF2-40B4-BE49-F238E27FC236}">
                  <a16:creationId xmlns:a16="http://schemas.microsoft.com/office/drawing/2014/main" id="{D40BB9BB-C495-45A2-9E55-F7864E07889E}"/>
                </a:ext>
              </a:extLst>
            </p:cNvPr>
            <p:cNvGrpSpPr/>
            <p:nvPr/>
          </p:nvGrpSpPr>
          <p:grpSpPr>
            <a:xfrm>
              <a:off x="6397387" y="1435811"/>
              <a:ext cx="3394720" cy="979104"/>
              <a:chOff x="251520" y="1205034"/>
              <a:chExt cx="3394720" cy="979104"/>
            </a:xfrm>
          </p:grpSpPr>
          <p:sp>
            <p:nvSpPr>
              <p:cNvPr id="21" name="Облачко с текстом: прямоугольное 20">
                <a:extLst>
                  <a:ext uri="{FF2B5EF4-FFF2-40B4-BE49-F238E27FC236}">
                    <a16:creationId xmlns:a16="http://schemas.microsoft.com/office/drawing/2014/main" id="{D5BEC280-3BD3-4BD9-A2CA-90C56E53DFBA}"/>
                  </a:ext>
                </a:extLst>
              </p:cNvPr>
              <p:cNvSpPr/>
              <p:nvPr/>
            </p:nvSpPr>
            <p:spPr>
              <a:xfrm>
                <a:off x="261864" y="1205034"/>
                <a:ext cx="3384376" cy="979104"/>
              </a:xfrm>
              <a:prstGeom prst="wedgeRectCallout">
                <a:avLst>
                  <a:gd name="adj1" fmla="val -46484"/>
                  <a:gd name="adj2" fmla="val 89273"/>
                </a:avLst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53">
                  <a:buClrTx/>
                </a:pPr>
                <a:endParaRPr lang="ru-RU" sz="1800" kern="12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80209589-24D2-4C5E-90E1-F588BDE3E8A2}"/>
                  </a:ext>
                </a:extLst>
              </p:cNvPr>
              <p:cNvSpPr txBox="1"/>
              <p:nvPr/>
            </p:nvSpPr>
            <p:spPr>
              <a:xfrm>
                <a:off x="251520" y="1282797"/>
                <a:ext cx="3384376" cy="7521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914353">
                  <a:buClrTx/>
                </a:pPr>
                <a:r>
                  <a:rPr lang="ru-RU" sz="2000" b="1" kern="1200" dirty="0">
                    <a:solidFill>
                      <a:prstClr val="black"/>
                    </a:solidFill>
                    <a:latin typeface="Calibri"/>
                    <a:ea typeface="+mn-ea"/>
                    <a:cs typeface="+mn-cs"/>
                  </a:rPr>
                  <a:t>учебно-методическое </a:t>
                </a:r>
                <a:br>
                  <a:rPr lang="ru-RU" sz="2000" b="1" kern="1200" dirty="0">
                    <a:solidFill>
                      <a:prstClr val="black"/>
                    </a:solidFill>
                    <a:latin typeface="Calibri"/>
                    <a:ea typeface="+mn-ea"/>
                    <a:cs typeface="+mn-cs"/>
                  </a:rPr>
                </a:br>
                <a:r>
                  <a:rPr lang="ru-RU" sz="2000" b="1" kern="1200" dirty="0">
                    <a:solidFill>
                      <a:prstClr val="black"/>
                    </a:solidFill>
                    <a:latin typeface="Calibri"/>
                    <a:ea typeface="+mn-ea"/>
                    <a:cs typeface="+mn-cs"/>
                  </a:rPr>
                  <a:t>обеспечение </a:t>
                </a:r>
              </a:p>
            </p:txBody>
          </p:sp>
        </p:grp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066AF5FD-09D9-429C-9409-66B06449DD15}"/>
                </a:ext>
              </a:extLst>
            </p:cNvPr>
            <p:cNvGrpSpPr/>
            <p:nvPr/>
          </p:nvGrpSpPr>
          <p:grpSpPr>
            <a:xfrm>
              <a:off x="1224490" y="3408405"/>
              <a:ext cx="2458715" cy="979104"/>
              <a:chOff x="251520" y="1205034"/>
              <a:chExt cx="3394720" cy="979104"/>
            </a:xfrm>
          </p:grpSpPr>
          <p:sp>
            <p:nvSpPr>
              <p:cNvPr id="24" name="Облачко с текстом: прямоугольное 23">
                <a:extLst>
                  <a:ext uri="{FF2B5EF4-FFF2-40B4-BE49-F238E27FC236}">
                    <a16:creationId xmlns:a16="http://schemas.microsoft.com/office/drawing/2014/main" id="{F45C5CE5-C722-4B12-8205-84BF454EF9CD}"/>
                  </a:ext>
                </a:extLst>
              </p:cNvPr>
              <p:cNvSpPr/>
              <p:nvPr/>
            </p:nvSpPr>
            <p:spPr>
              <a:xfrm>
                <a:off x="261864" y="1205034"/>
                <a:ext cx="3384376" cy="979104"/>
              </a:xfrm>
              <a:prstGeom prst="wedgeRectCallout">
                <a:avLst>
                  <a:gd name="adj1" fmla="val 63716"/>
                  <a:gd name="adj2" fmla="val -10143"/>
                </a:avLst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53">
                  <a:buClrTx/>
                </a:pPr>
                <a:endParaRPr lang="ru-RU" sz="1800" kern="12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CB2D0A4-C541-433D-9489-24194CBE123C}"/>
                  </a:ext>
                </a:extLst>
              </p:cNvPr>
              <p:cNvSpPr txBox="1"/>
              <p:nvPr/>
            </p:nvSpPr>
            <p:spPr>
              <a:xfrm>
                <a:off x="251520" y="1282797"/>
                <a:ext cx="3384376" cy="7521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914353">
                  <a:buClrTx/>
                </a:pPr>
                <a:r>
                  <a:rPr lang="ru-RU" sz="2000" b="1" kern="1200" dirty="0">
                    <a:solidFill>
                      <a:prstClr val="black"/>
                    </a:solidFill>
                    <a:latin typeface="Calibri"/>
                    <a:ea typeface="+mn-ea"/>
                    <a:cs typeface="+mn-cs"/>
                  </a:rPr>
                  <a:t>правовое обеспечение </a:t>
                </a:r>
              </a:p>
            </p:txBody>
          </p:sp>
        </p:grp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E7ECE3C4-A6B5-478C-9444-D288ACCA780D}"/>
                </a:ext>
              </a:extLst>
            </p:cNvPr>
            <p:cNvGrpSpPr/>
            <p:nvPr/>
          </p:nvGrpSpPr>
          <p:grpSpPr>
            <a:xfrm>
              <a:off x="7109587" y="2925541"/>
              <a:ext cx="2746747" cy="979104"/>
              <a:chOff x="-146162" y="1205034"/>
              <a:chExt cx="3792402" cy="979104"/>
            </a:xfrm>
          </p:grpSpPr>
          <p:sp>
            <p:nvSpPr>
              <p:cNvPr id="27" name="Облачко с текстом: прямоугольное 26">
                <a:extLst>
                  <a:ext uri="{FF2B5EF4-FFF2-40B4-BE49-F238E27FC236}">
                    <a16:creationId xmlns:a16="http://schemas.microsoft.com/office/drawing/2014/main" id="{5ED7F3EF-F6F0-47C2-AB55-BC4D417A73EF}"/>
                  </a:ext>
                </a:extLst>
              </p:cNvPr>
              <p:cNvSpPr/>
              <p:nvPr/>
            </p:nvSpPr>
            <p:spPr>
              <a:xfrm>
                <a:off x="-146162" y="1205034"/>
                <a:ext cx="3792402" cy="979104"/>
              </a:xfrm>
              <a:prstGeom prst="wedgeRectCallout">
                <a:avLst>
                  <a:gd name="adj1" fmla="val -59421"/>
                  <a:gd name="adj2" fmla="val -1105"/>
                </a:avLst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53">
                  <a:buClrTx/>
                </a:pPr>
                <a:endParaRPr lang="ru-RU" sz="1800" kern="12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46646A8-0C42-4C65-BA9D-FE19CC44BC71}"/>
                  </a:ext>
                </a:extLst>
              </p:cNvPr>
              <p:cNvSpPr txBox="1"/>
              <p:nvPr/>
            </p:nvSpPr>
            <p:spPr>
              <a:xfrm>
                <a:off x="14017" y="1282797"/>
                <a:ext cx="3621881" cy="7521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914353">
                  <a:buClrTx/>
                </a:pPr>
                <a:r>
                  <a:rPr lang="ru-RU" sz="2000" b="1" kern="1200" dirty="0">
                    <a:solidFill>
                      <a:prstClr val="black"/>
                    </a:solidFill>
                    <a:latin typeface="Calibri"/>
                    <a:ea typeface="+mn-ea"/>
                    <a:cs typeface="+mn-cs"/>
                  </a:rPr>
                  <a:t>организационное обеспечение </a:t>
                </a:r>
              </a:p>
            </p:txBody>
          </p:sp>
        </p:grp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122C0E76-BE6A-4415-9725-3EEA0D26B2F5}"/>
                </a:ext>
              </a:extLst>
            </p:cNvPr>
            <p:cNvGrpSpPr/>
            <p:nvPr/>
          </p:nvGrpSpPr>
          <p:grpSpPr>
            <a:xfrm>
              <a:off x="7109586" y="4231264"/>
              <a:ext cx="2746747" cy="979104"/>
              <a:chOff x="-142626" y="875135"/>
              <a:chExt cx="3792402" cy="979104"/>
            </a:xfrm>
          </p:grpSpPr>
          <p:sp>
            <p:nvSpPr>
              <p:cNvPr id="30" name="Облачко с текстом: прямоугольное 29">
                <a:extLst>
                  <a:ext uri="{FF2B5EF4-FFF2-40B4-BE49-F238E27FC236}">
                    <a16:creationId xmlns:a16="http://schemas.microsoft.com/office/drawing/2014/main" id="{32E7F157-01DB-4086-AD11-AAF502A528EF}"/>
                  </a:ext>
                </a:extLst>
              </p:cNvPr>
              <p:cNvSpPr/>
              <p:nvPr/>
            </p:nvSpPr>
            <p:spPr>
              <a:xfrm>
                <a:off x="-142626" y="875135"/>
                <a:ext cx="3792402" cy="979104"/>
              </a:xfrm>
              <a:prstGeom prst="wedgeRectCallout">
                <a:avLst>
                  <a:gd name="adj1" fmla="val -64432"/>
                  <a:gd name="adj2" fmla="val -40269"/>
                </a:avLst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53">
                  <a:buClrTx/>
                </a:pPr>
                <a:endParaRPr lang="ru-RU" sz="1800" kern="12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ECC5EB4-54BC-4D95-AA71-B92B17059BF8}"/>
                  </a:ext>
                </a:extLst>
              </p:cNvPr>
              <p:cNvSpPr txBox="1"/>
              <p:nvPr/>
            </p:nvSpPr>
            <p:spPr>
              <a:xfrm>
                <a:off x="-57367" y="933475"/>
                <a:ext cx="3621881" cy="7521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914353">
                  <a:buClrTx/>
                </a:pPr>
                <a:r>
                  <a:rPr lang="ru-RU" sz="2000" b="1" kern="1200" dirty="0">
                    <a:solidFill>
                      <a:prstClr val="black"/>
                    </a:solidFill>
                    <a:latin typeface="Calibri"/>
                    <a:ea typeface="+mn-ea"/>
                    <a:cs typeface="+mn-cs"/>
                  </a:rPr>
                  <a:t>кадровое обеспечение </a:t>
                </a:r>
              </a:p>
            </p:txBody>
          </p:sp>
        </p:grpSp>
        <p:grpSp>
          <p:nvGrpSpPr>
            <p:cNvPr id="32" name="Группа 31">
              <a:extLst>
                <a:ext uri="{FF2B5EF4-FFF2-40B4-BE49-F238E27FC236}">
                  <a16:creationId xmlns:a16="http://schemas.microsoft.com/office/drawing/2014/main" id="{9F54DA43-CFB3-437D-A6C3-56031025E8E3}"/>
                </a:ext>
              </a:extLst>
            </p:cNvPr>
            <p:cNvGrpSpPr/>
            <p:nvPr/>
          </p:nvGrpSpPr>
          <p:grpSpPr>
            <a:xfrm>
              <a:off x="1212813" y="5325385"/>
              <a:ext cx="3832759" cy="979104"/>
              <a:chOff x="251520" y="1205034"/>
              <a:chExt cx="3394720" cy="979104"/>
            </a:xfrm>
          </p:grpSpPr>
          <p:sp>
            <p:nvSpPr>
              <p:cNvPr id="33" name="Облачко с текстом: прямоугольное 32">
                <a:extLst>
                  <a:ext uri="{FF2B5EF4-FFF2-40B4-BE49-F238E27FC236}">
                    <a16:creationId xmlns:a16="http://schemas.microsoft.com/office/drawing/2014/main" id="{44D90A8D-D2C0-4C0B-BF1A-B0455E73DFF8}"/>
                  </a:ext>
                </a:extLst>
              </p:cNvPr>
              <p:cNvSpPr/>
              <p:nvPr/>
            </p:nvSpPr>
            <p:spPr>
              <a:xfrm>
                <a:off x="261864" y="1205034"/>
                <a:ext cx="3384376" cy="979104"/>
              </a:xfrm>
              <a:prstGeom prst="wedgeRectCallout">
                <a:avLst>
                  <a:gd name="adj1" fmla="val 35168"/>
                  <a:gd name="adj2" fmla="val -104539"/>
                </a:avLst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53">
                  <a:buClrTx/>
                </a:pPr>
                <a:endParaRPr lang="ru-RU" sz="1800" kern="12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D25DF91-E3F0-4C72-B3C2-E7ADBE5589FA}"/>
                  </a:ext>
                </a:extLst>
              </p:cNvPr>
              <p:cNvSpPr txBox="1"/>
              <p:nvPr/>
            </p:nvSpPr>
            <p:spPr>
              <a:xfrm>
                <a:off x="251520" y="1282797"/>
                <a:ext cx="3384376" cy="7521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914353">
                  <a:buClrTx/>
                </a:pPr>
                <a:r>
                  <a:rPr lang="ru-RU" sz="2000" b="1" kern="1200" dirty="0">
                    <a:solidFill>
                      <a:prstClr val="black"/>
                    </a:solidFill>
                    <a:latin typeface="Calibri"/>
                    <a:ea typeface="+mn-ea"/>
                    <a:cs typeface="+mn-cs"/>
                  </a:rPr>
                  <a:t>финансово-экономическое </a:t>
                </a:r>
                <a:br>
                  <a:rPr lang="ru-RU" sz="2000" b="1" kern="1200" dirty="0">
                    <a:solidFill>
                      <a:prstClr val="black"/>
                    </a:solidFill>
                    <a:latin typeface="Calibri"/>
                    <a:ea typeface="+mn-ea"/>
                    <a:cs typeface="+mn-cs"/>
                  </a:rPr>
                </a:br>
                <a:r>
                  <a:rPr lang="ru-RU" sz="2000" b="1" kern="1200" dirty="0">
                    <a:solidFill>
                      <a:prstClr val="black"/>
                    </a:solidFill>
                    <a:latin typeface="Calibri"/>
                    <a:ea typeface="+mn-ea"/>
                    <a:cs typeface="+mn-cs"/>
                  </a:rPr>
                  <a:t>обеспечение </a:t>
                </a:r>
              </a:p>
            </p:txBody>
          </p:sp>
        </p:grpSp>
        <p:grpSp>
          <p:nvGrpSpPr>
            <p:cNvPr id="35" name="Группа 34">
              <a:extLst>
                <a:ext uri="{FF2B5EF4-FFF2-40B4-BE49-F238E27FC236}">
                  <a16:creationId xmlns:a16="http://schemas.microsoft.com/office/drawing/2014/main" id="{C64E10F3-B84E-4A07-8E32-21D2BD913BDE}"/>
                </a:ext>
              </a:extLst>
            </p:cNvPr>
            <p:cNvGrpSpPr/>
            <p:nvPr/>
          </p:nvGrpSpPr>
          <p:grpSpPr>
            <a:xfrm>
              <a:off x="5605300" y="5558320"/>
              <a:ext cx="3832759" cy="979104"/>
              <a:chOff x="251520" y="1205034"/>
              <a:chExt cx="3394720" cy="979104"/>
            </a:xfrm>
          </p:grpSpPr>
          <p:sp>
            <p:nvSpPr>
              <p:cNvPr id="36" name="Облачко с текстом: прямоугольное 35">
                <a:extLst>
                  <a:ext uri="{FF2B5EF4-FFF2-40B4-BE49-F238E27FC236}">
                    <a16:creationId xmlns:a16="http://schemas.microsoft.com/office/drawing/2014/main" id="{9B876F38-1753-46AF-9F31-F254BB2035C5}"/>
                  </a:ext>
                </a:extLst>
              </p:cNvPr>
              <p:cNvSpPr/>
              <p:nvPr/>
            </p:nvSpPr>
            <p:spPr>
              <a:xfrm>
                <a:off x="261864" y="1205034"/>
                <a:ext cx="3384376" cy="979104"/>
              </a:xfrm>
              <a:prstGeom prst="wedgeRectCallout">
                <a:avLst>
                  <a:gd name="adj1" fmla="val -39711"/>
                  <a:gd name="adj2" fmla="val -106548"/>
                </a:avLst>
              </a:prstGeom>
              <a:solidFill>
                <a:schemeClr val="bg1"/>
              </a:solidFill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53">
                  <a:buClrTx/>
                </a:pPr>
                <a:endParaRPr lang="ru-RU" sz="1800" kern="12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07F91F18-3D82-41C3-9A51-FC45905F0BBE}"/>
                  </a:ext>
                </a:extLst>
              </p:cNvPr>
              <p:cNvSpPr txBox="1"/>
              <p:nvPr/>
            </p:nvSpPr>
            <p:spPr>
              <a:xfrm>
                <a:off x="251520" y="1282797"/>
                <a:ext cx="3384376" cy="7521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914353">
                  <a:buClrTx/>
                </a:pPr>
                <a:r>
                  <a:rPr lang="ru-RU" sz="2000" b="1" kern="1200" dirty="0">
                    <a:solidFill>
                      <a:prstClr val="black"/>
                    </a:solidFill>
                    <a:latin typeface="Calibri"/>
                    <a:ea typeface="+mn-ea"/>
                    <a:cs typeface="+mn-cs"/>
                  </a:rPr>
                  <a:t>материально-техническое </a:t>
                </a:r>
                <a:br>
                  <a:rPr lang="ru-RU" sz="2000" b="1" kern="1200" dirty="0">
                    <a:solidFill>
                      <a:prstClr val="black"/>
                    </a:solidFill>
                    <a:latin typeface="Calibri"/>
                    <a:ea typeface="+mn-ea"/>
                    <a:cs typeface="+mn-cs"/>
                  </a:rPr>
                </a:br>
                <a:r>
                  <a:rPr lang="ru-RU" sz="2000" b="1" kern="1200" dirty="0">
                    <a:solidFill>
                      <a:prstClr val="black"/>
                    </a:solidFill>
                    <a:latin typeface="Calibri"/>
                    <a:ea typeface="+mn-ea"/>
                    <a:cs typeface="+mn-cs"/>
                  </a:rPr>
                  <a:t>обеспечение </a:t>
                </a:r>
              </a:p>
            </p:txBody>
          </p:sp>
        </p:grpSp>
        <p:sp>
          <p:nvSpPr>
            <p:cNvPr id="9" name="Овал 8">
              <a:extLst>
                <a:ext uri="{FF2B5EF4-FFF2-40B4-BE49-F238E27FC236}">
                  <a16:creationId xmlns:a16="http://schemas.microsoft.com/office/drawing/2014/main" id="{AE467986-9E86-4D74-8D7B-C8A0D196BCDE}"/>
                </a:ext>
              </a:extLst>
            </p:cNvPr>
            <p:cNvSpPr/>
            <p:nvPr/>
          </p:nvSpPr>
          <p:spPr>
            <a:xfrm>
              <a:off x="4093131" y="2714251"/>
              <a:ext cx="360000" cy="36000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3">
                <a:buClrTx/>
              </a:pPr>
              <a:r>
                <a:rPr lang="ru-RU" sz="2400" b="1" kern="1200" dirty="0">
                  <a:solidFill>
                    <a:srgbClr val="1F497D"/>
                  </a:solidFill>
                  <a:latin typeface="Calibri"/>
                </a:rPr>
                <a:t>1</a:t>
              </a:r>
              <a:endParaRPr lang="ru-RU" sz="1800" b="1" kern="1200" dirty="0">
                <a:solidFill>
                  <a:srgbClr val="1F497D"/>
                </a:solidFill>
                <a:latin typeface="Calibri"/>
              </a:endParaRPr>
            </a:p>
          </p:txBody>
        </p:sp>
        <p:sp>
          <p:nvSpPr>
            <p:cNvPr id="38" name="Овал 37">
              <a:extLst>
                <a:ext uri="{FF2B5EF4-FFF2-40B4-BE49-F238E27FC236}">
                  <a16:creationId xmlns:a16="http://schemas.microsoft.com/office/drawing/2014/main" id="{3CB0AFE2-3F08-4FB4-A598-73EFD44BC0E1}"/>
                </a:ext>
              </a:extLst>
            </p:cNvPr>
            <p:cNvSpPr/>
            <p:nvPr/>
          </p:nvSpPr>
          <p:spPr>
            <a:xfrm>
              <a:off x="6325419" y="2659947"/>
              <a:ext cx="360000" cy="36000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3">
                <a:buClrTx/>
              </a:pPr>
              <a:r>
                <a:rPr lang="ru-RU" sz="2400" b="1" kern="1200" dirty="0">
                  <a:solidFill>
                    <a:srgbClr val="1F497D"/>
                  </a:solidFill>
                  <a:latin typeface="Calibri"/>
                </a:rPr>
                <a:t>2</a:t>
              </a:r>
              <a:endParaRPr lang="ru-RU" sz="1800" b="1" kern="1200" dirty="0">
                <a:solidFill>
                  <a:srgbClr val="1F497D"/>
                </a:solidFill>
                <a:latin typeface="Calibri"/>
              </a:endParaRPr>
            </a:p>
          </p:txBody>
        </p:sp>
        <p:sp>
          <p:nvSpPr>
            <p:cNvPr id="39" name="Овал 38">
              <a:extLst>
                <a:ext uri="{FF2B5EF4-FFF2-40B4-BE49-F238E27FC236}">
                  <a16:creationId xmlns:a16="http://schemas.microsoft.com/office/drawing/2014/main" id="{B1695332-E32D-4974-9113-AF4CFF12FC80}"/>
                </a:ext>
              </a:extLst>
            </p:cNvPr>
            <p:cNvSpPr/>
            <p:nvPr/>
          </p:nvSpPr>
          <p:spPr>
            <a:xfrm>
              <a:off x="6613451" y="3236051"/>
              <a:ext cx="360000" cy="36000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3">
                <a:buClrTx/>
              </a:pPr>
              <a:r>
                <a:rPr lang="ru-RU" sz="2400" b="1" kern="1200" dirty="0">
                  <a:solidFill>
                    <a:srgbClr val="1F497D"/>
                  </a:solidFill>
                  <a:latin typeface="Calibri"/>
                </a:rPr>
                <a:t>3</a:t>
              </a:r>
              <a:endParaRPr lang="ru-RU" sz="1800" b="1" kern="1200" dirty="0">
                <a:solidFill>
                  <a:srgbClr val="1F497D"/>
                </a:solidFill>
                <a:latin typeface="Calibri"/>
              </a:endParaRPr>
            </a:p>
          </p:txBody>
        </p:sp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id="{2ABDBF01-9329-4517-9E06-810B30181A1F}"/>
                </a:ext>
              </a:extLst>
            </p:cNvPr>
            <p:cNvSpPr/>
            <p:nvPr/>
          </p:nvSpPr>
          <p:spPr>
            <a:xfrm>
              <a:off x="6541443" y="4172155"/>
              <a:ext cx="360000" cy="36000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3">
                <a:buClrTx/>
              </a:pPr>
              <a:r>
                <a:rPr lang="ru-RU" sz="2400" b="1" kern="1200" dirty="0">
                  <a:solidFill>
                    <a:srgbClr val="1F497D"/>
                  </a:solidFill>
                  <a:latin typeface="Calibri"/>
                </a:rPr>
                <a:t>4</a:t>
              </a:r>
              <a:endParaRPr lang="ru-RU" sz="1800" b="1" kern="1200" dirty="0">
                <a:solidFill>
                  <a:srgbClr val="1F497D"/>
                </a:solidFill>
                <a:latin typeface="Calibri"/>
              </a:endParaRPr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id="{36D01549-BBAC-40F1-B661-42C2E1D6185E}"/>
                </a:ext>
              </a:extLst>
            </p:cNvPr>
            <p:cNvSpPr/>
            <p:nvPr/>
          </p:nvSpPr>
          <p:spPr>
            <a:xfrm>
              <a:off x="3805099" y="3596051"/>
              <a:ext cx="360000" cy="36000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3">
                <a:buClrTx/>
              </a:pPr>
              <a:r>
                <a:rPr lang="ru-RU" sz="2400" b="1" kern="1200" dirty="0">
                  <a:solidFill>
                    <a:srgbClr val="1F497D"/>
                  </a:solidFill>
                  <a:latin typeface="Calibri"/>
                </a:rPr>
                <a:t>5</a:t>
              </a:r>
              <a:endParaRPr lang="ru-RU" sz="1800" b="1" kern="1200" dirty="0">
                <a:solidFill>
                  <a:srgbClr val="1F497D"/>
                </a:solidFill>
                <a:latin typeface="Calibri"/>
              </a:endParaRPr>
            </a:p>
          </p:txBody>
        </p:sp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461B3ABD-F4A9-4563-BF9A-DA81B9B0CCD6}"/>
                </a:ext>
              </a:extLst>
            </p:cNvPr>
            <p:cNvSpPr/>
            <p:nvPr/>
          </p:nvSpPr>
          <p:spPr>
            <a:xfrm>
              <a:off x="4309195" y="4532195"/>
              <a:ext cx="360000" cy="36000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3">
                <a:buClrTx/>
              </a:pPr>
              <a:r>
                <a:rPr lang="ru-RU" sz="2400" b="1" kern="1200" dirty="0">
                  <a:solidFill>
                    <a:srgbClr val="1F497D"/>
                  </a:solidFill>
                  <a:latin typeface="Calibri"/>
                </a:rPr>
                <a:t>6</a:t>
              </a:r>
              <a:endParaRPr lang="ru-RU" sz="1800" b="1" kern="1200" dirty="0">
                <a:solidFill>
                  <a:srgbClr val="1F497D"/>
                </a:solidFill>
                <a:latin typeface="Calibri"/>
              </a:endParaRPr>
            </a:p>
          </p:txBody>
        </p:sp>
        <p:sp>
          <p:nvSpPr>
            <p:cNvPr id="43" name="Овал 42">
              <a:extLst>
                <a:ext uri="{FF2B5EF4-FFF2-40B4-BE49-F238E27FC236}">
                  <a16:creationId xmlns:a16="http://schemas.microsoft.com/office/drawing/2014/main" id="{2AA4217D-95F8-464F-9756-6A6535BCFE59}"/>
                </a:ext>
              </a:extLst>
            </p:cNvPr>
            <p:cNvSpPr/>
            <p:nvPr/>
          </p:nvSpPr>
          <p:spPr>
            <a:xfrm>
              <a:off x="5893371" y="4820227"/>
              <a:ext cx="360000" cy="36000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3">
                <a:buClrTx/>
              </a:pPr>
              <a:r>
                <a:rPr lang="ru-RU" sz="2400" b="1" kern="1200" dirty="0">
                  <a:solidFill>
                    <a:srgbClr val="1F497D"/>
                  </a:solidFill>
                  <a:latin typeface="Calibri"/>
                </a:rPr>
                <a:t>7</a:t>
              </a:r>
              <a:endParaRPr lang="ru-RU" sz="1800" b="1" kern="1200" dirty="0">
                <a:solidFill>
                  <a:srgbClr val="1F497D"/>
                </a:solidFill>
                <a:latin typeface="Calibri"/>
              </a:endParaRPr>
            </a:p>
          </p:txBody>
        </p:sp>
      </p:grpSp>
      <p:sp>
        <p:nvSpPr>
          <p:cNvPr id="15" name="Google Shape;189;p19">
            <a:extLst>
              <a:ext uri="{FF2B5EF4-FFF2-40B4-BE49-F238E27FC236}">
                <a16:creationId xmlns:a16="http://schemas.microsoft.com/office/drawing/2014/main" id="{C05C14EE-06F4-80CC-61E2-2AA80103E713}"/>
              </a:ext>
            </a:extLst>
          </p:cNvPr>
          <p:cNvSpPr txBox="1">
            <a:spLocks/>
          </p:cNvSpPr>
          <p:nvPr/>
        </p:nvSpPr>
        <p:spPr>
          <a:xfrm>
            <a:off x="477877" y="835904"/>
            <a:ext cx="10728493" cy="981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ato"/>
              <a:buNone/>
              <a:defRPr sz="3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lvl="0">
              <a:buClr>
                <a:srgbClr val="000000"/>
              </a:buClr>
              <a:defRPr/>
            </a:pPr>
            <a:r>
              <a:rPr lang="ru-RU" dirty="0">
                <a:solidFill>
                  <a:srgbClr val="000000"/>
                </a:solidFill>
                <a:highlight>
                  <a:srgbClr val="FFC000"/>
                </a:highlight>
              </a:rPr>
              <a:t>Инновации</a:t>
            </a:r>
            <a:r>
              <a:rPr kumimoji="0" lang="ru-RU" sz="3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/>
                <a:ea typeface="Lato"/>
                <a:cs typeface="Lato"/>
                <a:sym typeface="Lato"/>
              </a:rPr>
              <a:t> – </a:t>
            </a:r>
            <a:r>
              <a:rPr lang="ru-RU" dirty="0">
                <a:solidFill>
                  <a:srgbClr val="000000"/>
                </a:solidFill>
              </a:rPr>
              <a:t>инструмент</a:t>
            </a:r>
            <a:r>
              <a:rPr kumimoji="0" lang="ru-RU" sz="3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/>
                <a:ea typeface="Lato"/>
                <a:cs typeface="Lato"/>
                <a:sym typeface="Lato"/>
              </a:rPr>
              <a:t> развития </a:t>
            </a:r>
            <a:r>
              <a:rPr kumimoji="0" lang="ru-RU" sz="3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C000"/>
                </a:highlight>
                <a:uLnTx/>
                <a:uFillTx/>
                <a:latin typeface="Lato"/>
                <a:ea typeface="Lato"/>
                <a:cs typeface="Lato"/>
                <a:sym typeface="Lato"/>
              </a:rPr>
              <a:t>системы образования </a:t>
            </a:r>
            <a:endParaRPr kumimoji="0" lang="ru-RU" sz="3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465CB69-62CE-D714-A3D0-54F493134DD0}"/>
              </a:ext>
            </a:extLst>
          </p:cNvPr>
          <p:cNvSpPr txBox="1"/>
          <p:nvPr/>
        </p:nvSpPr>
        <p:spPr>
          <a:xfrm>
            <a:off x="1736044" y="71254"/>
            <a:ext cx="47391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1"/>
                </a:solidFill>
              </a:rPr>
              <a:t>Загидуллин Р.Р. </a:t>
            </a:r>
          </a:p>
          <a:p>
            <a:r>
              <a:rPr lang="ru-RU" sz="1200" b="1" dirty="0"/>
              <a:t>Инновационное развитие образовательных систем: </a:t>
            </a:r>
            <a:br>
              <a:rPr lang="ru-RU" sz="1200" b="1" dirty="0"/>
            </a:br>
            <a:r>
              <a:rPr lang="ru-RU" sz="1200" b="1" dirty="0"/>
              <a:t>ресурсы профессиональных сообществ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0627F38A-FE5A-A493-F70D-08BEA34E3075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3" name="Picture 2" descr="РАО">
              <a:extLst>
                <a:ext uri="{FF2B5EF4-FFF2-40B4-BE49-F238E27FC236}">
                  <a16:creationId xmlns:a16="http://schemas.microsoft.com/office/drawing/2014/main" id="{BDB14947-3298-F933-B616-089AA8DE0A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F6AD21D-8414-5627-3131-B4445DE189F9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B3A4309-F03A-6F14-8B47-B3A0540FDF1C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12" name="Picture 2" descr="История Профсоюза">
              <a:extLst>
                <a:ext uri="{FF2B5EF4-FFF2-40B4-BE49-F238E27FC236}">
                  <a16:creationId xmlns:a16="http://schemas.microsoft.com/office/drawing/2014/main" id="{17C8A5D6-247B-7FCA-44D4-C5823C3CA5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20270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9"/>
          <p:cNvSpPr txBox="1">
            <a:spLocks noGrp="1"/>
          </p:cNvSpPr>
          <p:nvPr>
            <p:ph type="title"/>
          </p:nvPr>
        </p:nvSpPr>
        <p:spPr>
          <a:xfrm>
            <a:off x="2135560" y="675235"/>
            <a:ext cx="8364045" cy="981356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/>
              <a:t>Новый социокультурный </a:t>
            </a:r>
            <a:r>
              <a:rPr lang="ru-RU" sz="3200" dirty="0">
                <a:highlight>
                  <a:schemeClr val="accent1"/>
                </a:highlight>
              </a:rPr>
              <a:t>контекст </a:t>
            </a:r>
            <a:endParaRPr sz="3200" dirty="0"/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20D34D37-EC1F-E73C-32EB-8F5B42D48392}"/>
              </a:ext>
            </a:extLst>
          </p:cNvPr>
          <p:cNvGraphicFramePr/>
          <p:nvPr/>
        </p:nvGraphicFramePr>
        <p:xfrm>
          <a:off x="3287688" y="2530217"/>
          <a:ext cx="5184576" cy="2429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8BBA2F2A-20AC-A0CF-6EE4-07B7D79C57FF}"/>
              </a:ext>
            </a:extLst>
          </p:cNvPr>
          <p:cNvSpPr txBox="1"/>
          <p:nvPr/>
        </p:nvSpPr>
        <p:spPr>
          <a:xfrm>
            <a:off x="216761" y="1874345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chemeClr val="bg1">
                    <a:lumMod val="50000"/>
                  </a:schemeClr>
                </a:solidFill>
              </a:rPr>
              <a:t>Поколения </a:t>
            </a:r>
            <a:r>
              <a:rPr lang="en-US" sz="1800" b="1" dirty="0">
                <a:solidFill>
                  <a:schemeClr val="bg1">
                    <a:lumMod val="50000"/>
                  </a:schemeClr>
                </a:solidFill>
              </a:rPr>
              <a:t>Z</a:t>
            </a:r>
            <a:r>
              <a:rPr lang="ru-RU" sz="1800" b="1" dirty="0">
                <a:solidFill>
                  <a:schemeClr val="bg1">
                    <a:lumMod val="50000"/>
                  </a:schemeClr>
                </a:solidFill>
              </a:rPr>
              <a:t> и 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5F3ED5-DF61-2175-9C77-975DDAC178E8}"/>
              </a:ext>
            </a:extLst>
          </p:cNvPr>
          <p:cNvSpPr txBox="1"/>
          <p:nvPr/>
        </p:nvSpPr>
        <p:spPr>
          <a:xfrm>
            <a:off x="291372" y="247133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chemeClr val="bg1">
                    <a:lumMod val="50000"/>
                  </a:schemeClr>
                </a:solidFill>
              </a:rPr>
              <a:t>Пробовать новое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1CB778-663A-C912-11C9-2E90534B417F}"/>
              </a:ext>
            </a:extLst>
          </p:cNvPr>
          <p:cNvSpPr txBox="1"/>
          <p:nvPr/>
        </p:nvSpPr>
        <p:spPr>
          <a:xfrm>
            <a:off x="2405212" y="1993381"/>
            <a:ext cx="3439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chemeClr val="bg1">
                    <a:lumMod val="50000"/>
                  </a:schemeClr>
                </a:solidFill>
              </a:rPr>
              <a:t>Отрицание авторитетов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847DA3-A4A3-FB06-077F-E1D308CB17D2}"/>
              </a:ext>
            </a:extLst>
          </p:cNvPr>
          <p:cNvSpPr txBox="1"/>
          <p:nvPr/>
        </p:nvSpPr>
        <p:spPr>
          <a:xfrm>
            <a:off x="1166122" y="2852806"/>
            <a:ext cx="2121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chemeClr val="bg1">
                    <a:lumMod val="50000"/>
                  </a:schemeClr>
                </a:solidFill>
              </a:rPr>
              <a:t>Карьерный рост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92BAE6-C03D-9FE9-514F-05B37C7F568A}"/>
              </a:ext>
            </a:extLst>
          </p:cNvPr>
          <p:cNvSpPr txBox="1"/>
          <p:nvPr/>
        </p:nvSpPr>
        <p:spPr>
          <a:xfrm>
            <a:off x="6266309" y="2010525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rgbClr val="00B050"/>
                </a:solidFill>
              </a:rPr>
              <a:t>Цифровая культура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5F932D-10E2-4BF1-F8CE-01073707EC3C}"/>
              </a:ext>
            </a:extLst>
          </p:cNvPr>
          <p:cNvSpPr txBox="1"/>
          <p:nvPr/>
        </p:nvSpPr>
        <p:spPr>
          <a:xfrm>
            <a:off x="3151234" y="1549216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chemeClr val="bg1">
                    <a:lumMod val="50000"/>
                  </a:schemeClr>
                </a:solidFill>
              </a:rPr>
              <a:t>Новые инструменты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391D42-6547-2A4E-6E0A-E038DD72BFC3}"/>
              </a:ext>
            </a:extLst>
          </p:cNvPr>
          <p:cNvSpPr txBox="1"/>
          <p:nvPr/>
        </p:nvSpPr>
        <p:spPr>
          <a:xfrm>
            <a:off x="6023992" y="5050497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rgbClr val="C00000"/>
                </a:solidFill>
              </a:rPr>
              <a:t>Работа с изменениями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D29FBE-D210-D6FA-8F3E-AF07115B911E}"/>
              </a:ext>
            </a:extLst>
          </p:cNvPr>
          <p:cNvSpPr txBox="1"/>
          <p:nvPr/>
        </p:nvSpPr>
        <p:spPr>
          <a:xfrm>
            <a:off x="8616280" y="4754934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b="1" dirty="0">
                <a:solidFill>
                  <a:srgbClr val="C00000"/>
                </a:solidFill>
              </a:rPr>
              <a:t>Форсайт-мышление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DD756C-36F9-3CE5-4E2C-3147593FBE33}"/>
              </a:ext>
            </a:extLst>
          </p:cNvPr>
          <p:cNvSpPr txBox="1"/>
          <p:nvPr/>
        </p:nvSpPr>
        <p:spPr>
          <a:xfrm>
            <a:off x="8685179" y="5550953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b="1" dirty="0">
                <a:solidFill>
                  <a:srgbClr val="C00000"/>
                </a:solidFill>
              </a:rPr>
              <a:t>Сборщик компетенций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1DB9227-5023-35A3-A271-D379EA4BDCD1}"/>
              </a:ext>
            </a:extLst>
          </p:cNvPr>
          <p:cNvSpPr txBox="1"/>
          <p:nvPr/>
        </p:nvSpPr>
        <p:spPr>
          <a:xfrm>
            <a:off x="6162466" y="5782664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rgbClr val="C00000"/>
                </a:solidFill>
              </a:rPr>
              <a:t>Создание новых сред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EBA081-3D7C-D479-6928-6E4E56E4B398}"/>
              </a:ext>
            </a:extLst>
          </p:cNvPr>
          <p:cNvSpPr txBox="1"/>
          <p:nvPr/>
        </p:nvSpPr>
        <p:spPr>
          <a:xfrm>
            <a:off x="8052792" y="4185362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b="1" dirty="0">
                <a:solidFill>
                  <a:srgbClr val="C00000"/>
                </a:solidFill>
              </a:rPr>
              <a:t>Генерация знаний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6BC4FC2-6842-02E0-D235-D743A898E236}"/>
              </a:ext>
            </a:extLst>
          </p:cNvPr>
          <p:cNvSpPr txBox="1"/>
          <p:nvPr/>
        </p:nvSpPr>
        <p:spPr>
          <a:xfrm>
            <a:off x="6683004" y="6267449"/>
            <a:ext cx="5162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b="1" dirty="0">
                <a:solidFill>
                  <a:srgbClr val="C00000"/>
                </a:solidFill>
              </a:rPr>
              <a:t>Дизайнер социального взаимодействия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338D0DA-D9E0-5E58-4831-225D2A1931D1}"/>
              </a:ext>
            </a:extLst>
          </p:cNvPr>
          <p:cNvSpPr txBox="1"/>
          <p:nvPr/>
        </p:nvSpPr>
        <p:spPr>
          <a:xfrm>
            <a:off x="8721520" y="3271280"/>
            <a:ext cx="3065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rgbClr val="00B050"/>
                </a:solidFill>
              </a:rPr>
              <a:t>Человеческий капитал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2B87E1-05FC-76EC-AA36-4AC24B7AF92E}"/>
              </a:ext>
            </a:extLst>
          </p:cNvPr>
          <p:cNvSpPr txBox="1"/>
          <p:nvPr/>
        </p:nvSpPr>
        <p:spPr>
          <a:xfrm>
            <a:off x="8857690" y="2313996"/>
            <a:ext cx="2193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rgbClr val="00B050"/>
                </a:solidFill>
              </a:rPr>
              <a:t>Личностный рост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2E20AC5-BA0E-1422-4B0A-F22848F796C6}"/>
              </a:ext>
            </a:extLst>
          </p:cNvPr>
          <p:cNvSpPr txBox="1"/>
          <p:nvPr/>
        </p:nvSpPr>
        <p:spPr>
          <a:xfrm>
            <a:off x="9007623" y="1755237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b="1" dirty="0">
                <a:solidFill>
                  <a:srgbClr val="00B050"/>
                </a:solidFill>
              </a:rPr>
              <a:t>Самореализация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F9E143-5308-6851-F72E-B67D3013193B}"/>
              </a:ext>
            </a:extLst>
          </p:cNvPr>
          <p:cNvSpPr txBox="1"/>
          <p:nvPr/>
        </p:nvSpPr>
        <p:spPr>
          <a:xfrm>
            <a:off x="94347" y="4987580"/>
            <a:ext cx="2717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b="1" dirty="0">
                <a:solidFill>
                  <a:srgbClr val="002060"/>
                </a:solidFill>
              </a:rPr>
              <a:t>Электронные услуги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3E729FF-F1B4-C85F-BE5E-A1310A6107D1}"/>
              </a:ext>
            </a:extLst>
          </p:cNvPr>
          <p:cNvSpPr txBox="1"/>
          <p:nvPr/>
        </p:nvSpPr>
        <p:spPr>
          <a:xfrm>
            <a:off x="134051" y="3256624"/>
            <a:ext cx="227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chemeClr val="bg1">
                    <a:lumMod val="50000"/>
                  </a:schemeClr>
                </a:solidFill>
              </a:rPr>
              <a:t>Новое</a:t>
            </a:r>
            <a:r>
              <a:rPr lang="ru-RU" sz="1800" b="1" dirty="0">
                <a:solidFill>
                  <a:srgbClr val="002060"/>
                </a:solidFill>
              </a:rPr>
              <a:t> </a:t>
            </a:r>
            <a:r>
              <a:rPr lang="ru-RU" sz="1800" b="1" dirty="0">
                <a:solidFill>
                  <a:schemeClr val="bg1">
                    <a:lumMod val="50000"/>
                  </a:schemeClr>
                </a:solidFill>
              </a:rPr>
              <a:t>мышление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EE37371-D3B1-F75C-6C4F-61CC2B627785}"/>
              </a:ext>
            </a:extLst>
          </p:cNvPr>
          <p:cNvSpPr txBox="1"/>
          <p:nvPr/>
        </p:nvSpPr>
        <p:spPr>
          <a:xfrm>
            <a:off x="994356" y="6232219"/>
            <a:ext cx="1232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2060"/>
                </a:solidFill>
              </a:rPr>
              <a:t>Big Data</a:t>
            </a:r>
            <a:endParaRPr lang="ru-RU" sz="1800" b="1" dirty="0">
              <a:solidFill>
                <a:srgbClr val="00206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1E6CD3-CDF8-443E-4054-EC322FE254E7}"/>
              </a:ext>
            </a:extLst>
          </p:cNvPr>
          <p:cNvSpPr txBox="1"/>
          <p:nvPr/>
        </p:nvSpPr>
        <p:spPr>
          <a:xfrm>
            <a:off x="446144" y="4437145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b="1" dirty="0">
                <a:solidFill>
                  <a:srgbClr val="002060"/>
                </a:solidFill>
              </a:rPr>
              <a:t>Виртуализация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79C0B67-9179-43E1-7C90-8492664F5F4C}"/>
              </a:ext>
            </a:extLst>
          </p:cNvPr>
          <p:cNvSpPr txBox="1"/>
          <p:nvPr/>
        </p:nvSpPr>
        <p:spPr>
          <a:xfrm>
            <a:off x="213537" y="5702395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rgbClr val="002060"/>
                </a:solidFill>
              </a:rPr>
              <a:t>Новые модели коммуникации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461A5DE-BFB5-19CF-398C-D4A5BB141E82}"/>
              </a:ext>
            </a:extLst>
          </p:cNvPr>
          <p:cNvSpPr txBox="1"/>
          <p:nvPr/>
        </p:nvSpPr>
        <p:spPr>
          <a:xfrm>
            <a:off x="2883660" y="5250921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b="1" dirty="0">
                <a:solidFill>
                  <a:srgbClr val="002060"/>
                </a:solidFill>
              </a:rPr>
              <a:t>Социальные сети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9023AD6-2A1A-4BF1-67A9-E3430061216E}"/>
              </a:ext>
            </a:extLst>
          </p:cNvPr>
          <p:cNvSpPr txBox="1"/>
          <p:nvPr/>
        </p:nvSpPr>
        <p:spPr>
          <a:xfrm>
            <a:off x="407369" y="3903433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rgbClr val="002060"/>
                </a:solidFill>
              </a:rPr>
              <a:t>Облачные сервисы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1D8101-F362-C716-E67D-7191ED58FD26}"/>
              </a:ext>
            </a:extLst>
          </p:cNvPr>
          <p:cNvSpPr txBox="1"/>
          <p:nvPr/>
        </p:nvSpPr>
        <p:spPr>
          <a:xfrm>
            <a:off x="9203461" y="280730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b="1" dirty="0">
                <a:solidFill>
                  <a:srgbClr val="00B050"/>
                </a:solidFill>
              </a:rPr>
              <a:t>Кросс-культура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B26D2C-055F-2F3A-2FEA-D29BA1889656}"/>
              </a:ext>
            </a:extLst>
          </p:cNvPr>
          <p:cNvSpPr txBox="1"/>
          <p:nvPr/>
        </p:nvSpPr>
        <p:spPr>
          <a:xfrm>
            <a:off x="6450498" y="1567155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b="1" dirty="0">
                <a:solidFill>
                  <a:srgbClr val="00B050"/>
                </a:solidFill>
              </a:rPr>
              <a:t>Изменчивость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11D039C-49B2-CE52-31F8-08515D1571FD}"/>
              </a:ext>
            </a:extLst>
          </p:cNvPr>
          <p:cNvSpPr txBox="1"/>
          <p:nvPr/>
        </p:nvSpPr>
        <p:spPr>
          <a:xfrm>
            <a:off x="3038432" y="6206989"/>
            <a:ext cx="2245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rgbClr val="002060"/>
                </a:solidFill>
              </a:rPr>
              <a:t>ИИ и Нейросети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83905AD5-35CF-FA29-07C1-B7897A746066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7" name="Picture 2" descr="РАО">
              <a:extLst>
                <a:ext uri="{FF2B5EF4-FFF2-40B4-BE49-F238E27FC236}">
                  <a16:creationId xmlns:a16="http://schemas.microsoft.com/office/drawing/2014/main" id="{F69078F0-6017-30E5-1A78-D5EC367FC3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25470CA-1311-8E3F-3887-58C4EA7B073A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24AA286-CB07-6651-A85B-0B831CD284DF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31" name="Picture 2" descr="История Профсоюза">
              <a:extLst>
                <a:ext uri="{FF2B5EF4-FFF2-40B4-BE49-F238E27FC236}">
                  <a16:creationId xmlns:a16="http://schemas.microsoft.com/office/drawing/2014/main" id="{833D391D-04EB-1C0E-8BDC-5A76D579C3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679149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>
          <a:extLst>
            <a:ext uri="{FF2B5EF4-FFF2-40B4-BE49-F238E27FC236}">
              <a16:creationId xmlns:a16="http://schemas.microsoft.com/office/drawing/2014/main" id="{9AA3C3A6-57C1-CFFB-D5D9-DA4D881C5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p18">
            <a:extLst>
              <a:ext uri="{FF2B5EF4-FFF2-40B4-BE49-F238E27FC236}">
                <a16:creationId xmlns:a16="http://schemas.microsoft.com/office/drawing/2014/main" id="{3666C6D4-9AA7-F70B-614D-AD76253B8C37}"/>
              </a:ext>
            </a:extLst>
          </p:cNvPr>
          <p:cNvGrpSpPr/>
          <p:nvPr/>
        </p:nvGrpSpPr>
        <p:grpSpPr>
          <a:xfrm rot="10800000" flipH="1">
            <a:off x="11543479" y="2777729"/>
            <a:ext cx="108000" cy="4080271"/>
            <a:chOff x="1710811" y="-39"/>
            <a:chExt cx="108000" cy="4080271"/>
          </a:xfrm>
        </p:grpSpPr>
        <p:cxnSp>
          <p:nvCxnSpPr>
            <p:cNvPr id="183" name="Google Shape;183;p18">
              <a:extLst>
                <a:ext uri="{FF2B5EF4-FFF2-40B4-BE49-F238E27FC236}">
                  <a16:creationId xmlns:a16="http://schemas.microsoft.com/office/drawing/2014/main" id="{1DAF25BC-06CA-443E-BB27-538B6C5A856B}"/>
                </a:ext>
              </a:extLst>
            </p:cNvPr>
            <p:cNvCxnSpPr/>
            <p:nvPr/>
          </p:nvCxnSpPr>
          <p:spPr>
            <a:xfrm rot="10800000">
              <a:off x="1769806" y="-39"/>
              <a:ext cx="0" cy="4011600"/>
            </a:xfrm>
            <a:prstGeom prst="straightConnector1">
              <a:avLst/>
            </a:prstGeom>
            <a:noFill/>
            <a:ln w="222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84" name="Google Shape;184;p18">
              <a:extLst>
                <a:ext uri="{FF2B5EF4-FFF2-40B4-BE49-F238E27FC236}">
                  <a16:creationId xmlns:a16="http://schemas.microsoft.com/office/drawing/2014/main" id="{F40E1861-8085-5357-38D8-F45288F711BB}"/>
                </a:ext>
              </a:extLst>
            </p:cNvPr>
            <p:cNvSpPr/>
            <p:nvPr/>
          </p:nvSpPr>
          <p:spPr>
            <a:xfrm>
              <a:off x="1710811" y="3972232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" name="Google Shape;189;p19">
            <a:extLst>
              <a:ext uri="{FF2B5EF4-FFF2-40B4-BE49-F238E27FC236}">
                <a16:creationId xmlns:a16="http://schemas.microsoft.com/office/drawing/2014/main" id="{47093291-41DD-F944-CB09-3C0F5A00B0F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7877" y="835904"/>
            <a:ext cx="10728493" cy="981356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Тренды развития </a:t>
            </a:r>
            <a:r>
              <a:rPr lang="ru-RU" dirty="0">
                <a:highlight>
                  <a:schemeClr val="accent1"/>
                </a:highlight>
              </a:rPr>
              <a:t>системы образования</a:t>
            </a:r>
            <a:endParaRPr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7E7744-C54C-28DB-C564-5C6EF459FBD7}"/>
              </a:ext>
            </a:extLst>
          </p:cNvPr>
          <p:cNvSpPr txBox="1"/>
          <p:nvPr/>
        </p:nvSpPr>
        <p:spPr>
          <a:xfrm>
            <a:off x="1855229" y="2164426"/>
            <a:ext cx="915422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Психологизация образования и педагогической деятельности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Усиление роли воспитательного компонента образования  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Персонализация образования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Развитие человеческого капитала как результата образования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Непрерывность («бесшовность») образования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Цифровизация образования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Продуктивность образования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Управление процессами образования (а не результатами образования)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Формирование национально-ориентированного образования 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C82AE32C-3993-C30C-862B-45957A88CAF6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3" name="Picture 2" descr="РАО">
              <a:extLst>
                <a:ext uri="{FF2B5EF4-FFF2-40B4-BE49-F238E27FC236}">
                  <a16:creationId xmlns:a16="http://schemas.microsoft.com/office/drawing/2014/main" id="{91815398-67EA-3850-967F-4530055555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916870A-F60F-8DE9-82E9-39E21FDB3B49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7CB97E9-2261-4DFC-761A-CC74A3F212A6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7" name="Picture 2" descr="История Профсоюза">
              <a:extLst>
                <a:ext uri="{FF2B5EF4-FFF2-40B4-BE49-F238E27FC236}">
                  <a16:creationId xmlns:a16="http://schemas.microsoft.com/office/drawing/2014/main" id="{3D8EEE3D-B628-80A9-7038-B5F64F9FD4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369387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89;p19">
            <a:extLst>
              <a:ext uri="{FF2B5EF4-FFF2-40B4-BE49-F238E27FC236}">
                <a16:creationId xmlns:a16="http://schemas.microsoft.com/office/drawing/2014/main" id="{B9B4BFF1-8212-246D-C93A-FB159E110AF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66700" y="717585"/>
            <a:ext cx="11345023" cy="859346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Политика в сфере </a:t>
            </a:r>
            <a:r>
              <a:rPr lang="ru-RU" dirty="0">
                <a:highlight>
                  <a:schemeClr val="accent1"/>
                </a:highlight>
              </a:rPr>
              <a:t>образования</a:t>
            </a:r>
            <a:endParaRPr dirty="0"/>
          </a:p>
        </p:txBody>
      </p:sp>
      <p:grpSp>
        <p:nvGrpSpPr>
          <p:cNvPr id="8" name="Google Shape;179;p18">
            <a:extLst>
              <a:ext uri="{FF2B5EF4-FFF2-40B4-BE49-F238E27FC236}">
                <a16:creationId xmlns:a16="http://schemas.microsoft.com/office/drawing/2014/main" id="{C4FEEF6A-3519-4F60-55DB-C5701E487B71}"/>
              </a:ext>
            </a:extLst>
          </p:cNvPr>
          <p:cNvGrpSpPr/>
          <p:nvPr/>
        </p:nvGrpSpPr>
        <p:grpSpPr>
          <a:xfrm rot="5400000" flipH="1">
            <a:off x="10097865" y="-936397"/>
            <a:ext cx="108000" cy="4080271"/>
            <a:chOff x="1710811" y="-39"/>
            <a:chExt cx="108000" cy="4080271"/>
          </a:xfrm>
        </p:grpSpPr>
        <p:cxnSp>
          <p:nvCxnSpPr>
            <p:cNvPr id="9" name="Google Shape;180;p18">
              <a:extLst>
                <a:ext uri="{FF2B5EF4-FFF2-40B4-BE49-F238E27FC236}">
                  <a16:creationId xmlns:a16="http://schemas.microsoft.com/office/drawing/2014/main" id="{DE9BB905-CEFC-1B34-709D-81B4E8C3CC84}"/>
                </a:ext>
              </a:extLst>
            </p:cNvPr>
            <p:cNvCxnSpPr/>
            <p:nvPr/>
          </p:nvCxnSpPr>
          <p:spPr>
            <a:xfrm rot="10800000">
              <a:off x="1769806" y="-39"/>
              <a:ext cx="0" cy="4011600"/>
            </a:xfrm>
            <a:prstGeom prst="straightConnector1">
              <a:avLst/>
            </a:prstGeom>
            <a:noFill/>
            <a:ln w="222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0" name="Google Shape;181;p18">
              <a:extLst>
                <a:ext uri="{FF2B5EF4-FFF2-40B4-BE49-F238E27FC236}">
                  <a16:creationId xmlns:a16="http://schemas.microsoft.com/office/drawing/2014/main" id="{116E501F-BCB0-2EAA-23DC-8D885BF1402A}"/>
                </a:ext>
              </a:extLst>
            </p:cNvPr>
            <p:cNvSpPr/>
            <p:nvPr/>
          </p:nvSpPr>
          <p:spPr>
            <a:xfrm>
              <a:off x="1710811" y="3972232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" name="Subtitle 2">
            <a:extLst>
              <a:ext uri="{FF2B5EF4-FFF2-40B4-BE49-F238E27FC236}">
                <a16:creationId xmlns:a16="http://schemas.microsoft.com/office/drawing/2014/main" id="{DD9D6A95-7495-6193-5EBF-00BE84B7E18E}"/>
              </a:ext>
            </a:extLst>
          </p:cNvPr>
          <p:cNvSpPr txBox="1">
            <a:spLocks/>
          </p:cNvSpPr>
          <p:nvPr/>
        </p:nvSpPr>
        <p:spPr>
          <a:xfrm>
            <a:off x="492369" y="1625936"/>
            <a:ext cx="11503818" cy="774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•"/>
              <a:defRPr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Char char="•"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Char char="•"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Char char="•"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Char char="•"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Char char="•"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Char char="•"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Char char="•"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Char char="•"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101600" indent="0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</a:rPr>
              <a:t>Указ Президента Российской Федерации от 07 мая 2024 г. № 309 «О национальных целях развития Российской Федерации на период до 2030 года и на перспективу до 2036 года»</a:t>
            </a:r>
            <a:endParaRPr lang="uk-UA" sz="2800" dirty="0">
              <a:solidFill>
                <a:schemeClr val="tx1"/>
              </a:solidFill>
            </a:endParaRPr>
          </a:p>
        </p:txBody>
      </p:sp>
      <p:pic>
        <p:nvPicPr>
          <p:cNvPr id="2" name="Picture 2" descr="Президент Путин">
            <a:extLst>
              <a:ext uri="{FF2B5EF4-FFF2-40B4-BE49-F238E27FC236}">
                <a16:creationId xmlns:a16="http://schemas.microsoft.com/office/drawing/2014/main" id="{C2F773A5-93F1-0085-34F5-95C42F7F9A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222" y="3006969"/>
            <a:ext cx="4416101" cy="2649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73FC99A-3368-5C1F-6C9B-25E7C743804A}"/>
              </a:ext>
            </a:extLst>
          </p:cNvPr>
          <p:cNvSpPr txBox="1">
            <a:spLocks/>
          </p:cNvSpPr>
          <p:nvPr/>
        </p:nvSpPr>
        <p:spPr>
          <a:xfrm>
            <a:off x="266700" y="2593731"/>
            <a:ext cx="7156939" cy="3270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8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•"/>
              <a:defRPr sz="20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Char char="•"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Char char="•"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Char char="•"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Char char="•"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Char char="•"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Char char="•"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Char char="•"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048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ato"/>
              <a:buChar char="•"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101600" indent="0">
              <a:buNone/>
            </a:pPr>
            <a:r>
              <a:rPr lang="ru-RU" b="1" dirty="0">
                <a:solidFill>
                  <a:schemeClr val="tx1"/>
                </a:solidFill>
                <a:latin typeface="Lato" panose="020F0502020204030203" pitchFamily="34" charset="0"/>
              </a:rPr>
              <a:t>Национальные цели развития России:</a:t>
            </a:r>
          </a:p>
          <a:p>
            <a:pPr marL="558800" indent="-457200">
              <a:lnSpc>
                <a:spcPct val="120000"/>
              </a:lnSpc>
              <a:spcBef>
                <a:spcPts val="0"/>
              </a:spcBef>
              <a:buSzPct val="90000"/>
              <a:buFont typeface="+mj-lt"/>
              <a:buAutoNum type="arabicParenR"/>
            </a:pPr>
            <a:r>
              <a:rPr lang="ru-RU" dirty="0">
                <a:solidFill>
                  <a:schemeClr val="tx1"/>
                </a:solidFill>
                <a:latin typeface="Lato" panose="020F0502020204030203" pitchFamily="34" charset="0"/>
              </a:rPr>
              <a:t>сохранение населения, укрепление здоровья и повышение благополучия людей, поддержка семьи;</a:t>
            </a:r>
          </a:p>
          <a:p>
            <a:pPr marL="558800" indent="-457200">
              <a:lnSpc>
                <a:spcPct val="120000"/>
              </a:lnSpc>
              <a:spcBef>
                <a:spcPts val="0"/>
              </a:spcBef>
              <a:buSzPct val="90000"/>
              <a:buFont typeface="+mj-lt"/>
              <a:buAutoNum type="arabicParenR"/>
            </a:pPr>
            <a:r>
              <a:rPr lang="ru-RU" dirty="0">
                <a:solidFill>
                  <a:schemeClr val="tx1"/>
                </a:solidFill>
                <a:latin typeface="Lato" panose="020F0502020204030203" pitchFamily="34" charset="0"/>
              </a:rPr>
              <a:t>реализация потенциала каждого человека, развитие его талантов, воспитание патриотичной и социально ответственной личности;</a:t>
            </a:r>
          </a:p>
          <a:p>
            <a:pPr marL="558800" indent="-457200">
              <a:lnSpc>
                <a:spcPct val="120000"/>
              </a:lnSpc>
              <a:spcBef>
                <a:spcPts val="0"/>
              </a:spcBef>
              <a:buSzPct val="90000"/>
              <a:buFont typeface="+mj-lt"/>
              <a:buAutoNum type="arabicParenR"/>
            </a:pPr>
            <a:r>
              <a:rPr lang="ru-RU" dirty="0">
                <a:solidFill>
                  <a:schemeClr val="tx1"/>
                </a:solidFill>
                <a:latin typeface="Lato" panose="020F0502020204030203" pitchFamily="34" charset="0"/>
              </a:rPr>
              <a:t>комфортная и безопасная среда для жизни;</a:t>
            </a:r>
          </a:p>
          <a:p>
            <a:pPr marL="558800" indent="-457200">
              <a:lnSpc>
                <a:spcPct val="120000"/>
              </a:lnSpc>
              <a:spcBef>
                <a:spcPts val="0"/>
              </a:spcBef>
              <a:buSzPct val="90000"/>
              <a:buFont typeface="+mj-lt"/>
              <a:buAutoNum type="arabicParenR"/>
            </a:pPr>
            <a:r>
              <a:rPr lang="ru-RU" dirty="0">
                <a:solidFill>
                  <a:schemeClr val="tx1"/>
                </a:solidFill>
                <a:latin typeface="Lato" panose="020F0502020204030203" pitchFamily="34" charset="0"/>
              </a:rPr>
              <a:t>экологическое благополучие;</a:t>
            </a:r>
          </a:p>
          <a:p>
            <a:pPr marL="558800" indent="-457200">
              <a:lnSpc>
                <a:spcPct val="120000"/>
              </a:lnSpc>
              <a:spcBef>
                <a:spcPts val="0"/>
              </a:spcBef>
              <a:buSzPct val="90000"/>
              <a:buFont typeface="+mj-lt"/>
              <a:buAutoNum type="arabicParenR"/>
            </a:pPr>
            <a:r>
              <a:rPr lang="ru-RU" dirty="0">
                <a:solidFill>
                  <a:schemeClr val="tx1"/>
                </a:solidFill>
                <a:latin typeface="Lato" panose="020F0502020204030203" pitchFamily="34" charset="0"/>
              </a:rPr>
              <a:t>устойчивая и динамичная экономика;</a:t>
            </a:r>
          </a:p>
          <a:p>
            <a:pPr marL="558800" indent="-457200">
              <a:lnSpc>
                <a:spcPct val="120000"/>
              </a:lnSpc>
              <a:spcBef>
                <a:spcPts val="0"/>
              </a:spcBef>
              <a:buSzPct val="90000"/>
              <a:buFont typeface="+mj-lt"/>
              <a:buAutoNum type="arabicParenR"/>
            </a:pPr>
            <a:r>
              <a:rPr lang="ru-RU" dirty="0">
                <a:solidFill>
                  <a:schemeClr val="tx1"/>
                </a:solidFill>
                <a:latin typeface="Lato" panose="020F0502020204030203" pitchFamily="34" charset="0"/>
              </a:rPr>
              <a:t>технологическое лидерство;</a:t>
            </a:r>
          </a:p>
          <a:p>
            <a:pPr marL="558800" indent="-457200">
              <a:lnSpc>
                <a:spcPct val="120000"/>
              </a:lnSpc>
              <a:spcBef>
                <a:spcPts val="0"/>
              </a:spcBef>
              <a:buSzPct val="90000"/>
              <a:buFont typeface="+mj-lt"/>
              <a:buAutoNum type="arabicParenR"/>
            </a:pPr>
            <a:r>
              <a:rPr lang="ru-RU" dirty="0">
                <a:solidFill>
                  <a:schemeClr val="tx1"/>
                </a:solidFill>
                <a:latin typeface="Lato" panose="020F0502020204030203" pitchFamily="34" charset="0"/>
              </a:rPr>
              <a:t>цифровая трансформация государственного и муниципального управления, экономики и социальной сферы.</a:t>
            </a:r>
            <a:endParaRPr lang="uk-UA" sz="2800" dirty="0">
              <a:solidFill>
                <a:schemeClr val="tx1"/>
              </a:solidFill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DC5146F8-F74F-4A87-8575-9BE28A734DCD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6" name="Picture 2" descr="РАО">
              <a:extLst>
                <a:ext uri="{FF2B5EF4-FFF2-40B4-BE49-F238E27FC236}">
                  <a16:creationId xmlns:a16="http://schemas.microsoft.com/office/drawing/2014/main" id="{ED829B81-5AD4-9CEC-7E9A-D7AEEA65E4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26F230D-8A5F-C29F-0DE2-40E8D31BBBE1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C70CD1C-33D5-5F2E-F9C2-A6CB31C9C940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20" name="Picture 2" descr="История Профсоюза">
              <a:extLst>
                <a:ext uri="{FF2B5EF4-FFF2-40B4-BE49-F238E27FC236}">
                  <a16:creationId xmlns:a16="http://schemas.microsoft.com/office/drawing/2014/main" id="{D567FB8E-7D13-7DFF-FA12-DBA25C0D23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65030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0" y="0"/>
            <a:ext cx="54864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85800" y="852587"/>
            <a:ext cx="4707235" cy="435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3417"/>
              </a:lnSpc>
              <a:buClrTx/>
            </a:pPr>
            <a:r>
              <a:rPr lang="en-US" sz="2708" kern="1200" dirty="0">
                <a:solidFill>
                  <a:srgbClr val="FFFFF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Конституционный принцип</a:t>
            </a:r>
            <a:endParaRPr lang="en-US" sz="2708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1"/>
          <p:cNvSpPr/>
          <p:nvPr/>
        </p:nvSpPr>
        <p:spPr>
          <a:xfrm>
            <a:off x="979686" y="1644772"/>
            <a:ext cx="5040114" cy="17842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61970">
              <a:lnSpc>
                <a:spcPts val="2458"/>
              </a:lnSpc>
              <a:buClrTx/>
            </a:pPr>
            <a:r>
              <a:rPr lang="en-US" sz="2000" b="1" i="1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«Российская Федерация – социальное государство, политика которого направлена на создание условий, обеспечивающих достойную жизнь и свободное развитие человека».</a:t>
            </a:r>
            <a:endParaRPr lang="en-US" sz="20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hape 2"/>
          <p:cNvSpPr/>
          <p:nvPr/>
        </p:nvSpPr>
        <p:spPr>
          <a:xfrm>
            <a:off x="685800" y="1581844"/>
            <a:ext cx="25400" cy="1694855"/>
          </a:xfrm>
          <a:prstGeom prst="rect">
            <a:avLst/>
          </a:prstGeom>
          <a:solidFill>
            <a:srgbClr val="F65F62"/>
          </a:solidFill>
          <a:ln/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 3"/>
          <p:cNvSpPr/>
          <p:nvPr/>
        </p:nvSpPr>
        <p:spPr>
          <a:xfrm>
            <a:off x="685800" y="3497064"/>
            <a:ext cx="5334000" cy="2508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61970">
              <a:lnSpc>
                <a:spcPts val="2458"/>
              </a:lnSpc>
              <a:buClrTx/>
            </a:pPr>
            <a:r>
              <a:rPr lang="en-US" sz="1667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Это не просто декларация, а фундаментальный принцип государственного устройства, обязывающий политику страны быть направленной на создание условий, обеспечивающих достойную жизнь и свободное развитие человека. Однако конституционная норма – это отправная точка, требующая постоянного наполнения конкретным содержанием, адекватным вызовам времени.</a:t>
            </a:r>
            <a:endParaRPr lang="en-US" sz="1667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Конституция Российской Федерации с изменениями, внесенными федеральными  конституционными законами от 4 октября 2022 г. об образовании новых  субъектов Российской Федерации в новейшей действующей редакции, 2023»,  Литагент «Эксмо» (старый каталог ...">
            <a:extLst>
              <a:ext uri="{FF2B5EF4-FFF2-40B4-BE49-F238E27FC236}">
                <a16:creationId xmlns:a16="http://schemas.microsoft.com/office/drawing/2014/main" id="{4F22F2AB-4C77-0907-F708-30489E5784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663" y="2745719"/>
            <a:ext cx="2370147" cy="3826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>
          <a:extLst>
            <a:ext uri="{FF2B5EF4-FFF2-40B4-BE49-F238E27FC236}">
              <a16:creationId xmlns:a16="http://schemas.microsoft.com/office/drawing/2014/main" id="{DF3A0E08-145F-FD4C-D604-44A11A79E5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p18">
            <a:extLst>
              <a:ext uri="{FF2B5EF4-FFF2-40B4-BE49-F238E27FC236}">
                <a16:creationId xmlns:a16="http://schemas.microsoft.com/office/drawing/2014/main" id="{56F2B312-4B36-A791-7C4D-C633ACA88C08}"/>
              </a:ext>
            </a:extLst>
          </p:cNvPr>
          <p:cNvGrpSpPr/>
          <p:nvPr/>
        </p:nvGrpSpPr>
        <p:grpSpPr>
          <a:xfrm rot="10800000" flipH="1">
            <a:off x="11543479" y="2777729"/>
            <a:ext cx="108000" cy="4080271"/>
            <a:chOff x="1710811" y="-39"/>
            <a:chExt cx="108000" cy="4080271"/>
          </a:xfrm>
        </p:grpSpPr>
        <p:cxnSp>
          <p:nvCxnSpPr>
            <p:cNvPr id="183" name="Google Shape;183;p18">
              <a:extLst>
                <a:ext uri="{FF2B5EF4-FFF2-40B4-BE49-F238E27FC236}">
                  <a16:creationId xmlns:a16="http://schemas.microsoft.com/office/drawing/2014/main" id="{D282DB04-72E1-2783-1AC9-133B74E3D73E}"/>
                </a:ext>
              </a:extLst>
            </p:cNvPr>
            <p:cNvCxnSpPr/>
            <p:nvPr/>
          </p:nvCxnSpPr>
          <p:spPr>
            <a:xfrm rot="10800000">
              <a:off x="1769806" y="-39"/>
              <a:ext cx="0" cy="4011600"/>
            </a:xfrm>
            <a:prstGeom prst="straightConnector1">
              <a:avLst/>
            </a:prstGeom>
            <a:noFill/>
            <a:ln w="222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84" name="Google Shape;184;p18">
              <a:extLst>
                <a:ext uri="{FF2B5EF4-FFF2-40B4-BE49-F238E27FC236}">
                  <a16:creationId xmlns:a16="http://schemas.microsoft.com/office/drawing/2014/main" id="{C789DC6D-18E0-B4C2-E658-D4892E4E35F2}"/>
                </a:ext>
              </a:extLst>
            </p:cNvPr>
            <p:cNvSpPr/>
            <p:nvPr/>
          </p:nvSpPr>
          <p:spPr>
            <a:xfrm>
              <a:off x="1710811" y="3972232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" name="Google Shape;189;p19">
            <a:extLst>
              <a:ext uri="{FF2B5EF4-FFF2-40B4-BE49-F238E27FC236}">
                <a16:creationId xmlns:a16="http://schemas.microsoft.com/office/drawing/2014/main" id="{0F48A8E4-9306-47D6-8E47-5F73C6B7ABE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2636" y="595575"/>
            <a:ext cx="11479088" cy="981356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Национальные </a:t>
            </a:r>
            <a:r>
              <a:rPr lang="ru-RU" dirty="0">
                <a:highlight>
                  <a:schemeClr val="accent1"/>
                </a:highlight>
              </a:rPr>
              <a:t>проекты</a:t>
            </a:r>
            <a:endParaRPr dirty="0"/>
          </a:p>
        </p:txBody>
      </p:sp>
      <p:grpSp>
        <p:nvGrpSpPr>
          <p:cNvPr id="8" name="Google Shape;179;p18">
            <a:extLst>
              <a:ext uri="{FF2B5EF4-FFF2-40B4-BE49-F238E27FC236}">
                <a16:creationId xmlns:a16="http://schemas.microsoft.com/office/drawing/2014/main" id="{920BDCB7-4FDE-4E5C-7CC4-D42EFD19ADF8}"/>
              </a:ext>
            </a:extLst>
          </p:cNvPr>
          <p:cNvGrpSpPr/>
          <p:nvPr/>
        </p:nvGrpSpPr>
        <p:grpSpPr>
          <a:xfrm rot="5400000" flipH="1">
            <a:off x="10097865" y="-936397"/>
            <a:ext cx="108000" cy="4080271"/>
            <a:chOff x="1710811" y="-39"/>
            <a:chExt cx="108000" cy="4080271"/>
          </a:xfrm>
        </p:grpSpPr>
        <p:cxnSp>
          <p:nvCxnSpPr>
            <p:cNvPr id="9" name="Google Shape;180;p18">
              <a:extLst>
                <a:ext uri="{FF2B5EF4-FFF2-40B4-BE49-F238E27FC236}">
                  <a16:creationId xmlns:a16="http://schemas.microsoft.com/office/drawing/2014/main" id="{2DF3B66E-9C83-F0BB-B9A5-FD4C4B7DB69C}"/>
                </a:ext>
              </a:extLst>
            </p:cNvPr>
            <p:cNvCxnSpPr/>
            <p:nvPr/>
          </p:nvCxnSpPr>
          <p:spPr>
            <a:xfrm rot="10800000">
              <a:off x="1769806" y="-39"/>
              <a:ext cx="0" cy="4011600"/>
            </a:xfrm>
            <a:prstGeom prst="straightConnector1">
              <a:avLst/>
            </a:prstGeom>
            <a:noFill/>
            <a:ln w="222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0" name="Google Shape;181;p18">
              <a:extLst>
                <a:ext uri="{FF2B5EF4-FFF2-40B4-BE49-F238E27FC236}">
                  <a16:creationId xmlns:a16="http://schemas.microsoft.com/office/drawing/2014/main" id="{23A8E31F-0E84-F44D-854D-070DCD0E4056}"/>
                </a:ext>
              </a:extLst>
            </p:cNvPr>
            <p:cNvSpPr/>
            <p:nvPr/>
          </p:nvSpPr>
          <p:spPr>
            <a:xfrm>
              <a:off x="1710811" y="3972232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39044ED-544F-53E6-5709-F4AA22E22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70833"/>
            <a:ext cx="12192000" cy="386575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9B99702-7CD9-BBC6-31C6-D42AB3B968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636" y="1462519"/>
            <a:ext cx="3337517" cy="65150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CD7EEC5-F891-D103-08FD-51BE56B17447}"/>
              </a:ext>
            </a:extLst>
          </p:cNvPr>
          <p:cNvSpPr txBox="1"/>
          <p:nvPr/>
        </p:nvSpPr>
        <p:spPr>
          <a:xfrm>
            <a:off x="4386834" y="1571927"/>
            <a:ext cx="72156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https://xn--80aapampemcchfmo7a3c9ehj.xn--p1ai/</a:t>
            </a:r>
            <a:endParaRPr lang="ru-RU" sz="2000" b="1" dirty="0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CD6E48F-A7A5-2824-15D4-E3C045796B10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3" name="Picture 2" descr="РАО">
              <a:extLst>
                <a:ext uri="{FF2B5EF4-FFF2-40B4-BE49-F238E27FC236}">
                  <a16:creationId xmlns:a16="http://schemas.microsoft.com/office/drawing/2014/main" id="{05C6014F-7BB4-B71B-B6C1-8D6CD937A1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B2A8B61-13BA-77F2-1331-5D05806EAA09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A23702F-C552-0796-479A-257798E435DA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7" name="Picture 2" descr="История Профсоюза">
              <a:extLst>
                <a:ext uri="{FF2B5EF4-FFF2-40B4-BE49-F238E27FC236}">
                  <a16:creationId xmlns:a16="http://schemas.microsoft.com/office/drawing/2014/main" id="{9D0BE0BA-AA06-9432-4B1B-38ADE24EDB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554525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>
          <a:extLst>
            <a:ext uri="{FF2B5EF4-FFF2-40B4-BE49-F238E27FC236}">
              <a16:creationId xmlns:a16="http://schemas.microsoft.com/office/drawing/2014/main" id="{FD514CB0-089F-9D27-A159-642C59C14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p18">
            <a:extLst>
              <a:ext uri="{FF2B5EF4-FFF2-40B4-BE49-F238E27FC236}">
                <a16:creationId xmlns:a16="http://schemas.microsoft.com/office/drawing/2014/main" id="{C491B744-A760-72FE-362F-2820FE9BDBE0}"/>
              </a:ext>
            </a:extLst>
          </p:cNvPr>
          <p:cNvGrpSpPr/>
          <p:nvPr/>
        </p:nvGrpSpPr>
        <p:grpSpPr>
          <a:xfrm rot="10800000" flipH="1">
            <a:off x="11543479" y="2777729"/>
            <a:ext cx="108000" cy="4080271"/>
            <a:chOff x="1710811" y="-39"/>
            <a:chExt cx="108000" cy="4080271"/>
          </a:xfrm>
        </p:grpSpPr>
        <p:cxnSp>
          <p:nvCxnSpPr>
            <p:cNvPr id="183" name="Google Shape;183;p18">
              <a:extLst>
                <a:ext uri="{FF2B5EF4-FFF2-40B4-BE49-F238E27FC236}">
                  <a16:creationId xmlns:a16="http://schemas.microsoft.com/office/drawing/2014/main" id="{958D147E-76ED-4F46-25CA-2AD5F92AFA8D}"/>
                </a:ext>
              </a:extLst>
            </p:cNvPr>
            <p:cNvCxnSpPr/>
            <p:nvPr/>
          </p:nvCxnSpPr>
          <p:spPr>
            <a:xfrm rot="10800000">
              <a:off x="1769806" y="-39"/>
              <a:ext cx="0" cy="4011600"/>
            </a:xfrm>
            <a:prstGeom prst="straightConnector1">
              <a:avLst/>
            </a:prstGeom>
            <a:noFill/>
            <a:ln w="222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84" name="Google Shape;184;p18">
              <a:extLst>
                <a:ext uri="{FF2B5EF4-FFF2-40B4-BE49-F238E27FC236}">
                  <a16:creationId xmlns:a16="http://schemas.microsoft.com/office/drawing/2014/main" id="{EF0B7338-2A10-63FF-ED96-1EA25045E2E3}"/>
                </a:ext>
              </a:extLst>
            </p:cNvPr>
            <p:cNvSpPr/>
            <p:nvPr/>
          </p:nvSpPr>
          <p:spPr>
            <a:xfrm>
              <a:off x="1710811" y="3972232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" name="Google Shape;189;p19">
            <a:extLst>
              <a:ext uri="{FF2B5EF4-FFF2-40B4-BE49-F238E27FC236}">
                <a16:creationId xmlns:a16="http://schemas.microsoft.com/office/drawing/2014/main" id="{14C84E87-9F07-2E5A-8A46-319000EAFED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6920" y="595575"/>
            <a:ext cx="11274804" cy="981356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Национальные </a:t>
            </a:r>
            <a:r>
              <a:rPr lang="ru-RU" dirty="0">
                <a:highlight>
                  <a:schemeClr val="accent1"/>
                </a:highlight>
              </a:rPr>
              <a:t>проекты</a:t>
            </a:r>
            <a:endParaRPr dirty="0"/>
          </a:p>
        </p:txBody>
      </p:sp>
      <p:grpSp>
        <p:nvGrpSpPr>
          <p:cNvPr id="8" name="Google Shape;179;p18">
            <a:extLst>
              <a:ext uri="{FF2B5EF4-FFF2-40B4-BE49-F238E27FC236}">
                <a16:creationId xmlns:a16="http://schemas.microsoft.com/office/drawing/2014/main" id="{28544BCA-DB63-2B42-4D90-BD079909F030}"/>
              </a:ext>
            </a:extLst>
          </p:cNvPr>
          <p:cNvGrpSpPr/>
          <p:nvPr/>
        </p:nvGrpSpPr>
        <p:grpSpPr>
          <a:xfrm rot="5400000" flipH="1">
            <a:off x="10097865" y="-936397"/>
            <a:ext cx="108000" cy="4080271"/>
            <a:chOff x="1710811" y="-39"/>
            <a:chExt cx="108000" cy="4080271"/>
          </a:xfrm>
        </p:grpSpPr>
        <p:cxnSp>
          <p:nvCxnSpPr>
            <p:cNvPr id="9" name="Google Shape;180;p18">
              <a:extLst>
                <a:ext uri="{FF2B5EF4-FFF2-40B4-BE49-F238E27FC236}">
                  <a16:creationId xmlns:a16="http://schemas.microsoft.com/office/drawing/2014/main" id="{65123706-1011-5018-2043-C25B4D765D5E}"/>
                </a:ext>
              </a:extLst>
            </p:cNvPr>
            <p:cNvCxnSpPr/>
            <p:nvPr/>
          </p:nvCxnSpPr>
          <p:spPr>
            <a:xfrm rot="10800000">
              <a:off x="1769806" y="-39"/>
              <a:ext cx="0" cy="4011600"/>
            </a:xfrm>
            <a:prstGeom prst="straightConnector1">
              <a:avLst/>
            </a:prstGeom>
            <a:noFill/>
            <a:ln w="222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0" name="Google Shape;181;p18">
              <a:extLst>
                <a:ext uri="{FF2B5EF4-FFF2-40B4-BE49-F238E27FC236}">
                  <a16:creationId xmlns:a16="http://schemas.microsoft.com/office/drawing/2014/main" id="{F1995B40-51C6-6083-38A2-E3CB3B8A7739}"/>
                </a:ext>
              </a:extLst>
            </p:cNvPr>
            <p:cNvSpPr/>
            <p:nvPr/>
          </p:nvSpPr>
          <p:spPr>
            <a:xfrm>
              <a:off x="1710811" y="3972232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3DF319F-007F-3BD3-0A8B-3D6FD04A1B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919" y="1413880"/>
            <a:ext cx="3337517" cy="65150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AA433A1-6606-68CD-9EF2-C0EEFF8451ED}"/>
              </a:ext>
            </a:extLst>
          </p:cNvPr>
          <p:cNvSpPr txBox="1"/>
          <p:nvPr/>
        </p:nvSpPr>
        <p:spPr>
          <a:xfrm>
            <a:off x="4591117" y="1523288"/>
            <a:ext cx="69523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https://xn--80aapampemcchfmo7a3c9ehj.xn--p1ai/</a:t>
            </a:r>
            <a:endParaRPr lang="ru-RU" sz="2000" b="1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3751AE7-0EAB-42C1-27A3-BF3E52096F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7826" y="2158821"/>
            <a:ext cx="7486740" cy="466071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F4E27CD-81AE-139B-2E65-FD2A4B0F8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000" y="2158821"/>
            <a:ext cx="3687380" cy="2054081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1FC32667-6FFE-4CBD-7904-028F85F138E4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3" name="Picture 2" descr="РАО">
              <a:extLst>
                <a:ext uri="{FF2B5EF4-FFF2-40B4-BE49-F238E27FC236}">
                  <a16:creationId xmlns:a16="http://schemas.microsoft.com/office/drawing/2014/main" id="{7FEBB37D-23B7-CA8B-436A-71B6037D29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DFAB7AF-8387-671C-8F2D-FB1D5F555819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B31101B-862F-D5EB-13BA-5E0A492A4413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7" name="Picture 2" descr="История Профсоюза">
              <a:extLst>
                <a:ext uri="{FF2B5EF4-FFF2-40B4-BE49-F238E27FC236}">
                  <a16:creationId xmlns:a16="http://schemas.microsoft.com/office/drawing/2014/main" id="{72C27983-07EE-C038-CDEF-D2586D92D9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282629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>
          <a:extLst>
            <a:ext uri="{FF2B5EF4-FFF2-40B4-BE49-F238E27FC236}">
              <a16:creationId xmlns:a16="http://schemas.microsoft.com/office/drawing/2014/main" id="{FF56FD34-B3DB-06DA-7497-162E7E3A69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p18">
            <a:extLst>
              <a:ext uri="{FF2B5EF4-FFF2-40B4-BE49-F238E27FC236}">
                <a16:creationId xmlns:a16="http://schemas.microsoft.com/office/drawing/2014/main" id="{90AE320B-BFAB-E7BB-502B-FB6E0B592688}"/>
              </a:ext>
            </a:extLst>
          </p:cNvPr>
          <p:cNvGrpSpPr/>
          <p:nvPr/>
        </p:nvGrpSpPr>
        <p:grpSpPr>
          <a:xfrm rot="10800000" flipH="1">
            <a:off x="11543479" y="2777729"/>
            <a:ext cx="108000" cy="4080271"/>
            <a:chOff x="1710811" y="-39"/>
            <a:chExt cx="108000" cy="4080271"/>
          </a:xfrm>
        </p:grpSpPr>
        <p:cxnSp>
          <p:nvCxnSpPr>
            <p:cNvPr id="183" name="Google Shape;183;p18">
              <a:extLst>
                <a:ext uri="{FF2B5EF4-FFF2-40B4-BE49-F238E27FC236}">
                  <a16:creationId xmlns:a16="http://schemas.microsoft.com/office/drawing/2014/main" id="{D1CABC14-5EEB-30E6-E955-588E170C1B1E}"/>
                </a:ext>
              </a:extLst>
            </p:cNvPr>
            <p:cNvCxnSpPr/>
            <p:nvPr/>
          </p:nvCxnSpPr>
          <p:spPr>
            <a:xfrm rot="10800000">
              <a:off x="1769806" y="-39"/>
              <a:ext cx="0" cy="4011600"/>
            </a:xfrm>
            <a:prstGeom prst="straightConnector1">
              <a:avLst/>
            </a:prstGeom>
            <a:noFill/>
            <a:ln w="222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84" name="Google Shape;184;p18">
              <a:extLst>
                <a:ext uri="{FF2B5EF4-FFF2-40B4-BE49-F238E27FC236}">
                  <a16:creationId xmlns:a16="http://schemas.microsoft.com/office/drawing/2014/main" id="{D41AF6DE-825B-A56B-C9AF-3347832C0099}"/>
                </a:ext>
              </a:extLst>
            </p:cNvPr>
            <p:cNvSpPr/>
            <p:nvPr/>
          </p:nvSpPr>
          <p:spPr>
            <a:xfrm>
              <a:off x="1710811" y="3972232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" name="Google Shape;189;p19">
            <a:extLst>
              <a:ext uri="{FF2B5EF4-FFF2-40B4-BE49-F238E27FC236}">
                <a16:creationId xmlns:a16="http://schemas.microsoft.com/office/drawing/2014/main" id="{6C3BDEB2-83FE-8250-9ADB-F26F6EF4574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2636" y="595575"/>
            <a:ext cx="11479087" cy="981356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Национальные </a:t>
            </a:r>
            <a:r>
              <a:rPr lang="ru-RU" dirty="0">
                <a:highlight>
                  <a:schemeClr val="accent1"/>
                </a:highlight>
              </a:rPr>
              <a:t>проекты</a:t>
            </a:r>
            <a:endParaRPr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4FC85A-4F0E-4079-F2BC-A68DC52FB773}"/>
              </a:ext>
            </a:extLst>
          </p:cNvPr>
          <p:cNvSpPr txBox="1"/>
          <p:nvPr/>
        </p:nvSpPr>
        <p:spPr>
          <a:xfrm>
            <a:off x="791411" y="6350762"/>
            <a:ext cx="114001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ЗАГИДУЛЛИН Р.Р. «СОЦИОКУЛЬТУРНЫЕ ТРЕНДЫ РАЗВИТИЯ ОБРАЗОВАНИЯ: ИСТОЧНИКИ ИННОВАЦИЙ»</a:t>
            </a:r>
          </a:p>
        </p:txBody>
      </p:sp>
      <p:grpSp>
        <p:nvGrpSpPr>
          <p:cNvPr id="8" name="Google Shape;179;p18">
            <a:extLst>
              <a:ext uri="{FF2B5EF4-FFF2-40B4-BE49-F238E27FC236}">
                <a16:creationId xmlns:a16="http://schemas.microsoft.com/office/drawing/2014/main" id="{507D12CC-81B2-CADC-4F9F-11CC9F5EA5F8}"/>
              </a:ext>
            </a:extLst>
          </p:cNvPr>
          <p:cNvGrpSpPr/>
          <p:nvPr/>
        </p:nvGrpSpPr>
        <p:grpSpPr>
          <a:xfrm rot="5400000" flipH="1">
            <a:off x="10097865" y="-936397"/>
            <a:ext cx="108000" cy="4080271"/>
            <a:chOff x="1710811" y="-39"/>
            <a:chExt cx="108000" cy="4080271"/>
          </a:xfrm>
        </p:grpSpPr>
        <p:cxnSp>
          <p:nvCxnSpPr>
            <p:cNvPr id="9" name="Google Shape;180;p18">
              <a:extLst>
                <a:ext uri="{FF2B5EF4-FFF2-40B4-BE49-F238E27FC236}">
                  <a16:creationId xmlns:a16="http://schemas.microsoft.com/office/drawing/2014/main" id="{E8F7C70C-9B92-D699-D384-5B8508D7F2EC}"/>
                </a:ext>
              </a:extLst>
            </p:cNvPr>
            <p:cNvCxnSpPr/>
            <p:nvPr/>
          </p:nvCxnSpPr>
          <p:spPr>
            <a:xfrm rot="10800000">
              <a:off x="1769806" y="-39"/>
              <a:ext cx="0" cy="4011600"/>
            </a:xfrm>
            <a:prstGeom prst="straightConnector1">
              <a:avLst/>
            </a:prstGeom>
            <a:noFill/>
            <a:ln w="222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0" name="Google Shape;181;p18">
              <a:extLst>
                <a:ext uri="{FF2B5EF4-FFF2-40B4-BE49-F238E27FC236}">
                  <a16:creationId xmlns:a16="http://schemas.microsoft.com/office/drawing/2014/main" id="{945227AC-F008-B9F9-60A3-C034F434983D}"/>
                </a:ext>
              </a:extLst>
            </p:cNvPr>
            <p:cNvSpPr/>
            <p:nvPr/>
          </p:nvSpPr>
          <p:spPr>
            <a:xfrm>
              <a:off x="1710811" y="3972232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2A5DE52-8F3F-FEFD-CC69-651CB561E2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636" y="1462521"/>
            <a:ext cx="3337517" cy="65150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B7285EF-FFBD-7275-83F3-7557EEB1CF7B}"/>
              </a:ext>
            </a:extLst>
          </p:cNvPr>
          <p:cNvSpPr txBox="1"/>
          <p:nvPr/>
        </p:nvSpPr>
        <p:spPr>
          <a:xfrm>
            <a:off x="4386833" y="1571929"/>
            <a:ext cx="68486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https://xn--80aapampemcchfmo7a3c9ehj.xn--p1ai/</a:t>
            </a:r>
            <a:endParaRPr lang="ru-RU" sz="2000" b="1" dirty="0"/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3A81AF5F-5306-E90F-D6A4-1A45CAAE1204}"/>
              </a:ext>
            </a:extLst>
          </p:cNvPr>
          <p:cNvGrpSpPr/>
          <p:nvPr/>
        </p:nvGrpSpPr>
        <p:grpSpPr>
          <a:xfrm>
            <a:off x="0" y="2170835"/>
            <a:ext cx="12192000" cy="3865756"/>
            <a:chOff x="0" y="2170835"/>
            <a:chExt cx="12192000" cy="3865756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D4B13B00-F393-A5AC-A5AF-8A5EDE1D2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2170835"/>
              <a:ext cx="12192000" cy="3865756"/>
            </a:xfrm>
            <a:prstGeom prst="rect">
              <a:avLst/>
            </a:prstGeom>
          </p:spPr>
        </p:pic>
        <p:sp>
          <p:nvSpPr>
            <p:cNvPr id="15" name="Дуга 14">
              <a:extLst>
                <a:ext uri="{FF2B5EF4-FFF2-40B4-BE49-F238E27FC236}">
                  <a16:creationId xmlns:a16="http://schemas.microsoft.com/office/drawing/2014/main" id="{C5FC54BE-7583-266B-BE1E-4C31482BAD2D}"/>
                </a:ext>
              </a:extLst>
            </p:cNvPr>
            <p:cNvSpPr/>
            <p:nvPr/>
          </p:nvSpPr>
          <p:spPr>
            <a:xfrm>
              <a:off x="1005840" y="2240892"/>
              <a:ext cx="1168273" cy="515057"/>
            </a:xfrm>
            <a:prstGeom prst="arc">
              <a:avLst>
                <a:gd name="adj1" fmla="val 11388"/>
                <a:gd name="adj2" fmla="val 21542713"/>
              </a:avLst>
            </a:prstGeom>
            <a:ln w="31750">
              <a:solidFill>
                <a:srgbClr val="D313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1416" tIns="45709" rIns="91416" bIns="45709" rtlCol="0" anchor="ctr"/>
            <a:lstStyle/>
            <a:p>
              <a:pPr algn="ctr"/>
              <a:endParaRPr lang="ru-RU" sz="5120"/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12B753C-0DC2-A522-6763-60B2BF3C5B78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3" name="Picture 2" descr="РАО">
              <a:extLst>
                <a:ext uri="{FF2B5EF4-FFF2-40B4-BE49-F238E27FC236}">
                  <a16:creationId xmlns:a16="http://schemas.microsoft.com/office/drawing/2014/main" id="{5533F654-D757-3FC0-D7B8-1328C628F1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BE3DCB4-9AD9-793E-D71B-6461DCDE9395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35DF3B5-BAB3-B540-1529-C3A71DE448D4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7" name="Picture 2" descr="История Профсоюза">
              <a:extLst>
                <a:ext uri="{FF2B5EF4-FFF2-40B4-BE49-F238E27FC236}">
                  <a16:creationId xmlns:a16="http://schemas.microsoft.com/office/drawing/2014/main" id="{44303C54-A173-7EAC-9300-68861D6419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480441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>
          <a:extLst>
            <a:ext uri="{FF2B5EF4-FFF2-40B4-BE49-F238E27FC236}">
              <a16:creationId xmlns:a16="http://schemas.microsoft.com/office/drawing/2014/main" id="{B3428DF7-DEB3-D196-81DC-5A80B5638E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p18">
            <a:extLst>
              <a:ext uri="{FF2B5EF4-FFF2-40B4-BE49-F238E27FC236}">
                <a16:creationId xmlns:a16="http://schemas.microsoft.com/office/drawing/2014/main" id="{FA01CE70-3166-C49F-8C14-F4E3F51CB86E}"/>
              </a:ext>
            </a:extLst>
          </p:cNvPr>
          <p:cNvGrpSpPr/>
          <p:nvPr/>
        </p:nvGrpSpPr>
        <p:grpSpPr>
          <a:xfrm rot="10800000" flipH="1">
            <a:off x="11543479" y="2777729"/>
            <a:ext cx="108000" cy="4080271"/>
            <a:chOff x="1710811" y="-39"/>
            <a:chExt cx="108000" cy="4080271"/>
          </a:xfrm>
        </p:grpSpPr>
        <p:cxnSp>
          <p:nvCxnSpPr>
            <p:cNvPr id="183" name="Google Shape;183;p18">
              <a:extLst>
                <a:ext uri="{FF2B5EF4-FFF2-40B4-BE49-F238E27FC236}">
                  <a16:creationId xmlns:a16="http://schemas.microsoft.com/office/drawing/2014/main" id="{7F8106C0-73A7-0D7A-3167-191141DF157C}"/>
                </a:ext>
              </a:extLst>
            </p:cNvPr>
            <p:cNvCxnSpPr/>
            <p:nvPr/>
          </p:nvCxnSpPr>
          <p:spPr>
            <a:xfrm rot="10800000">
              <a:off x="1769806" y="-39"/>
              <a:ext cx="0" cy="4011600"/>
            </a:xfrm>
            <a:prstGeom prst="straightConnector1">
              <a:avLst/>
            </a:prstGeom>
            <a:noFill/>
            <a:ln w="222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84" name="Google Shape;184;p18">
              <a:extLst>
                <a:ext uri="{FF2B5EF4-FFF2-40B4-BE49-F238E27FC236}">
                  <a16:creationId xmlns:a16="http://schemas.microsoft.com/office/drawing/2014/main" id="{DCF658F7-0BE9-F961-0D90-BBE40F75FAC3}"/>
                </a:ext>
              </a:extLst>
            </p:cNvPr>
            <p:cNvSpPr/>
            <p:nvPr/>
          </p:nvSpPr>
          <p:spPr>
            <a:xfrm>
              <a:off x="1710811" y="3972232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" name="Google Shape;189;p19">
            <a:extLst>
              <a:ext uri="{FF2B5EF4-FFF2-40B4-BE49-F238E27FC236}">
                <a16:creationId xmlns:a16="http://schemas.microsoft.com/office/drawing/2014/main" id="{5A88D4F7-48ED-F916-324C-FD29A7A390F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2638" y="595575"/>
            <a:ext cx="11479086" cy="981356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Национальные </a:t>
            </a:r>
            <a:r>
              <a:rPr lang="ru-RU" dirty="0">
                <a:highlight>
                  <a:schemeClr val="accent1"/>
                </a:highlight>
              </a:rPr>
              <a:t>проекты</a:t>
            </a:r>
            <a:endParaRPr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438EB0F-EF81-0F8E-1475-23EAB96C2630}"/>
              </a:ext>
            </a:extLst>
          </p:cNvPr>
          <p:cNvSpPr txBox="1"/>
          <p:nvPr/>
        </p:nvSpPr>
        <p:spPr>
          <a:xfrm>
            <a:off x="791411" y="6350762"/>
            <a:ext cx="114001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ЗАГИДУЛЛИН Р.Р. «СОЦИОКУЛЬТУРНЫЕ ТРЕНДЫ РАЗВИТИЯ ОБРАЗОВАНИЯ: ИСТОЧНИКИ ИННОВАЦИЙ»</a:t>
            </a:r>
          </a:p>
        </p:txBody>
      </p:sp>
      <p:grpSp>
        <p:nvGrpSpPr>
          <p:cNvPr id="8" name="Google Shape;179;p18">
            <a:extLst>
              <a:ext uri="{FF2B5EF4-FFF2-40B4-BE49-F238E27FC236}">
                <a16:creationId xmlns:a16="http://schemas.microsoft.com/office/drawing/2014/main" id="{B1F3FE2F-5B2D-647F-1C2E-AE089D3F71F9}"/>
              </a:ext>
            </a:extLst>
          </p:cNvPr>
          <p:cNvGrpSpPr/>
          <p:nvPr/>
        </p:nvGrpSpPr>
        <p:grpSpPr>
          <a:xfrm rot="5400000" flipH="1">
            <a:off x="10097865" y="-936397"/>
            <a:ext cx="108000" cy="4080271"/>
            <a:chOff x="1710811" y="-39"/>
            <a:chExt cx="108000" cy="4080271"/>
          </a:xfrm>
        </p:grpSpPr>
        <p:cxnSp>
          <p:nvCxnSpPr>
            <p:cNvPr id="9" name="Google Shape;180;p18">
              <a:extLst>
                <a:ext uri="{FF2B5EF4-FFF2-40B4-BE49-F238E27FC236}">
                  <a16:creationId xmlns:a16="http://schemas.microsoft.com/office/drawing/2014/main" id="{F21ACDE1-FD78-788B-228D-ADCDA72E13CB}"/>
                </a:ext>
              </a:extLst>
            </p:cNvPr>
            <p:cNvCxnSpPr/>
            <p:nvPr/>
          </p:nvCxnSpPr>
          <p:spPr>
            <a:xfrm rot="10800000">
              <a:off x="1769806" y="-39"/>
              <a:ext cx="0" cy="4011600"/>
            </a:xfrm>
            <a:prstGeom prst="straightConnector1">
              <a:avLst/>
            </a:prstGeom>
            <a:noFill/>
            <a:ln w="222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0" name="Google Shape;181;p18">
              <a:extLst>
                <a:ext uri="{FF2B5EF4-FFF2-40B4-BE49-F238E27FC236}">
                  <a16:creationId xmlns:a16="http://schemas.microsoft.com/office/drawing/2014/main" id="{4419BB30-C1B5-8F49-9ABB-41BA5918B020}"/>
                </a:ext>
              </a:extLst>
            </p:cNvPr>
            <p:cNvSpPr/>
            <p:nvPr/>
          </p:nvSpPr>
          <p:spPr>
            <a:xfrm>
              <a:off x="1710811" y="3972232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10C385-09A4-EE37-6BFC-001483C6CA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637" y="1608435"/>
            <a:ext cx="3337517" cy="65150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15F902E-F5B2-F207-E460-EDDCA94DA782}"/>
              </a:ext>
            </a:extLst>
          </p:cNvPr>
          <p:cNvSpPr txBox="1"/>
          <p:nvPr/>
        </p:nvSpPr>
        <p:spPr>
          <a:xfrm>
            <a:off x="4386834" y="1717843"/>
            <a:ext cx="6916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https://xn--80aapampemcchfmo7a3c9ehj.xn--p1ai/</a:t>
            </a:r>
            <a:endParaRPr lang="ru-RU" sz="2000" b="1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DD4C91D-9472-AFC5-F69F-9B486856C3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637" y="2416330"/>
            <a:ext cx="11937444" cy="4190600"/>
          </a:xfrm>
          <a:prstGeom prst="rect">
            <a:avLst/>
          </a:prstGeom>
        </p:spPr>
      </p:pic>
      <p:sp>
        <p:nvSpPr>
          <p:cNvPr id="15" name="Дуга 14">
            <a:extLst>
              <a:ext uri="{FF2B5EF4-FFF2-40B4-BE49-F238E27FC236}">
                <a16:creationId xmlns:a16="http://schemas.microsoft.com/office/drawing/2014/main" id="{748429BA-E126-B928-B192-7564A49BDEC0}"/>
              </a:ext>
            </a:extLst>
          </p:cNvPr>
          <p:cNvSpPr/>
          <p:nvPr/>
        </p:nvSpPr>
        <p:spPr>
          <a:xfrm>
            <a:off x="-109726" y="2452707"/>
            <a:ext cx="7432240" cy="1040250"/>
          </a:xfrm>
          <a:prstGeom prst="arc">
            <a:avLst>
              <a:gd name="adj1" fmla="val 11388"/>
              <a:gd name="adj2" fmla="val 21542713"/>
            </a:avLst>
          </a:prstGeom>
          <a:ln w="31750">
            <a:solidFill>
              <a:srgbClr val="D313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16" tIns="45709" rIns="91416" bIns="45709" rtlCol="0" anchor="ctr"/>
          <a:lstStyle/>
          <a:p>
            <a:pPr algn="ctr"/>
            <a:endParaRPr lang="ru-RU" sz="5120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41755DF1-12FA-93D0-69C0-817E78F8B0AA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3" name="Picture 2" descr="РАО">
              <a:extLst>
                <a:ext uri="{FF2B5EF4-FFF2-40B4-BE49-F238E27FC236}">
                  <a16:creationId xmlns:a16="http://schemas.microsoft.com/office/drawing/2014/main" id="{608CE97A-1489-5645-485A-F0F9D29D10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12EF689-14AD-D42A-4BE1-634DC2B3A0AA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0DD91E6-C0D1-C3CF-B36E-E5434C792ECE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7" name="Picture 2" descr="История Профсоюза">
              <a:extLst>
                <a:ext uri="{FF2B5EF4-FFF2-40B4-BE49-F238E27FC236}">
                  <a16:creationId xmlns:a16="http://schemas.microsoft.com/office/drawing/2014/main" id="{CF4ABDBC-0D95-101E-6B32-DC445576B5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2298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>
          <a:extLst>
            <a:ext uri="{FF2B5EF4-FFF2-40B4-BE49-F238E27FC236}">
              <a16:creationId xmlns:a16="http://schemas.microsoft.com/office/drawing/2014/main" id="{478EEE95-900B-DF5C-88C5-373C6B7D1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p18">
            <a:extLst>
              <a:ext uri="{FF2B5EF4-FFF2-40B4-BE49-F238E27FC236}">
                <a16:creationId xmlns:a16="http://schemas.microsoft.com/office/drawing/2014/main" id="{6CC07D08-3ABE-5102-4224-EECBF2D6C1B5}"/>
              </a:ext>
            </a:extLst>
          </p:cNvPr>
          <p:cNvGrpSpPr/>
          <p:nvPr/>
        </p:nvGrpSpPr>
        <p:grpSpPr>
          <a:xfrm rot="10800000" flipH="1">
            <a:off x="11543479" y="2777729"/>
            <a:ext cx="108000" cy="4080271"/>
            <a:chOff x="1710811" y="-39"/>
            <a:chExt cx="108000" cy="4080271"/>
          </a:xfrm>
        </p:grpSpPr>
        <p:cxnSp>
          <p:nvCxnSpPr>
            <p:cNvPr id="183" name="Google Shape;183;p18">
              <a:extLst>
                <a:ext uri="{FF2B5EF4-FFF2-40B4-BE49-F238E27FC236}">
                  <a16:creationId xmlns:a16="http://schemas.microsoft.com/office/drawing/2014/main" id="{F9F759F5-18DC-5D18-3C19-934A3D770115}"/>
                </a:ext>
              </a:extLst>
            </p:cNvPr>
            <p:cNvCxnSpPr/>
            <p:nvPr/>
          </p:nvCxnSpPr>
          <p:spPr>
            <a:xfrm rot="10800000">
              <a:off x="1769806" y="-39"/>
              <a:ext cx="0" cy="4011600"/>
            </a:xfrm>
            <a:prstGeom prst="straightConnector1">
              <a:avLst/>
            </a:prstGeom>
            <a:noFill/>
            <a:ln w="222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84" name="Google Shape;184;p18">
              <a:extLst>
                <a:ext uri="{FF2B5EF4-FFF2-40B4-BE49-F238E27FC236}">
                  <a16:creationId xmlns:a16="http://schemas.microsoft.com/office/drawing/2014/main" id="{312489B4-E436-DBED-785F-F193C29BDD62}"/>
                </a:ext>
              </a:extLst>
            </p:cNvPr>
            <p:cNvSpPr/>
            <p:nvPr/>
          </p:nvSpPr>
          <p:spPr>
            <a:xfrm>
              <a:off x="1710811" y="3972232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" name="Google Shape;189;p19">
            <a:extLst>
              <a:ext uri="{FF2B5EF4-FFF2-40B4-BE49-F238E27FC236}">
                <a16:creationId xmlns:a16="http://schemas.microsoft.com/office/drawing/2014/main" id="{22A73EA9-37F5-CA82-297F-EAFC8F3F542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2364" y="595575"/>
            <a:ext cx="11469359" cy="981356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Национальные </a:t>
            </a:r>
            <a:r>
              <a:rPr lang="ru-RU" dirty="0">
                <a:highlight>
                  <a:schemeClr val="accent1"/>
                </a:highlight>
              </a:rPr>
              <a:t>проекты</a:t>
            </a:r>
            <a:endParaRPr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7933B6-4913-EA1C-F63A-07086F320152}"/>
              </a:ext>
            </a:extLst>
          </p:cNvPr>
          <p:cNvSpPr txBox="1"/>
          <p:nvPr/>
        </p:nvSpPr>
        <p:spPr>
          <a:xfrm>
            <a:off x="791411" y="6350762"/>
            <a:ext cx="114001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ЗАГИДУЛЛИН Р.Р. «СОЦИОКУЛЬТУРНЫЕ ТРЕНДЫ РАЗВИТИЯ ОБРАЗОВАНИЯ: ИСТОЧНИКИ ИННОВАЦИЙ»</a:t>
            </a:r>
          </a:p>
        </p:txBody>
      </p:sp>
      <p:grpSp>
        <p:nvGrpSpPr>
          <p:cNvPr id="8" name="Google Shape;179;p18">
            <a:extLst>
              <a:ext uri="{FF2B5EF4-FFF2-40B4-BE49-F238E27FC236}">
                <a16:creationId xmlns:a16="http://schemas.microsoft.com/office/drawing/2014/main" id="{8BD97474-995A-E931-F384-CA1E76D28330}"/>
              </a:ext>
            </a:extLst>
          </p:cNvPr>
          <p:cNvGrpSpPr/>
          <p:nvPr/>
        </p:nvGrpSpPr>
        <p:grpSpPr>
          <a:xfrm rot="5400000" flipH="1">
            <a:off x="10097865" y="-936397"/>
            <a:ext cx="108000" cy="4080271"/>
            <a:chOff x="1710811" y="-39"/>
            <a:chExt cx="108000" cy="4080271"/>
          </a:xfrm>
        </p:grpSpPr>
        <p:cxnSp>
          <p:nvCxnSpPr>
            <p:cNvPr id="9" name="Google Shape;180;p18">
              <a:extLst>
                <a:ext uri="{FF2B5EF4-FFF2-40B4-BE49-F238E27FC236}">
                  <a16:creationId xmlns:a16="http://schemas.microsoft.com/office/drawing/2014/main" id="{36CCDD8F-393C-8F7A-A5A6-FDA89B362EE7}"/>
                </a:ext>
              </a:extLst>
            </p:cNvPr>
            <p:cNvCxnSpPr/>
            <p:nvPr/>
          </p:nvCxnSpPr>
          <p:spPr>
            <a:xfrm rot="10800000">
              <a:off x="1769806" y="-39"/>
              <a:ext cx="0" cy="4011600"/>
            </a:xfrm>
            <a:prstGeom prst="straightConnector1">
              <a:avLst/>
            </a:prstGeom>
            <a:noFill/>
            <a:ln w="222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0" name="Google Shape;181;p18">
              <a:extLst>
                <a:ext uri="{FF2B5EF4-FFF2-40B4-BE49-F238E27FC236}">
                  <a16:creationId xmlns:a16="http://schemas.microsoft.com/office/drawing/2014/main" id="{A3E714BF-F809-ACC2-61AE-058C0662EA07}"/>
                </a:ext>
              </a:extLst>
            </p:cNvPr>
            <p:cNvSpPr/>
            <p:nvPr/>
          </p:nvSpPr>
          <p:spPr>
            <a:xfrm>
              <a:off x="1710811" y="3972232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C70BD31-B736-E3E4-741D-3EBB3E7EAC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364" y="1550072"/>
            <a:ext cx="3337517" cy="65150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21D6018-FDFB-7727-3D45-6B607E8934F9}"/>
              </a:ext>
            </a:extLst>
          </p:cNvPr>
          <p:cNvSpPr txBox="1"/>
          <p:nvPr/>
        </p:nvSpPr>
        <p:spPr>
          <a:xfrm>
            <a:off x="4396561" y="1659480"/>
            <a:ext cx="721516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https://xn--80aapampemcchfmo7a3c9ehj.xn--p1ai/</a:t>
            </a:r>
            <a:endParaRPr lang="ru-RU" sz="2000" b="1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489818C-6297-34A6-13F0-91C7C96531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268" y="2248558"/>
            <a:ext cx="12192000" cy="3796496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0B438BA4-A139-0B78-685C-111C90CD7E67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3" name="Picture 2" descr="РАО">
              <a:extLst>
                <a:ext uri="{FF2B5EF4-FFF2-40B4-BE49-F238E27FC236}">
                  <a16:creationId xmlns:a16="http://schemas.microsoft.com/office/drawing/2014/main" id="{A20DEA04-6536-5A1C-56E2-9825150E88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5F51BEB-B8C4-CC9B-1623-D372FFD5772B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0C0B7D6-C09B-30C2-9750-CAC6BF22E12E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7" name="Picture 2" descr="История Профсоюза">
              <a:extLst>
                <a:ext uri="{FF2B5EF4-FFF2-40B4-BE49-F238E27FC236}">
                  <a16:creationId xmlns:a16="http://schemas.microsoft.com/office/drawing/2014/main" id="{0C994EFB-F268-A8DB-674E-9B9CB91891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478897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Google Shape;179;p18"/>
          <p:cNvGrpSpPr/>
          <p:nvPr/>
        </p:nvGrpSpPr>
        <p:grpSpPr>
          <a:xfrm rot="-5400000" flipH="1">
            <a:off x="2288854" y="-1355399"/>
            <a:ext cx="108000" cy="4080271"/>
            <a:chOff x="1710811" y="-39"/>
            <a:chExt cx="108000" cy="4080271"/>
          </a:xfrm>
        </p:grpSpPr>
        <p:cxnSp>
          <p:nvCxnSpPr>
            <p:cNvPr id="180" name="Google Shape;180;p18"/>
            <p:cNvCxnSpPr/>
            <p:nvPr/>
          </p:nvCxnSpPr>
          <p:spPr>
            <a:xfrm rot="10800000">
              <a:off x="1769806" y="-39"/>
              <a:ext cx="0" cy="4011600"/>
            </a:xfrm>
            <a:prstGeom prst="straightConnector1">
              <a:avLst/>
            </a:prstGeom>
            <a:noFill/>
            <a:ln w="222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81" name="Google Shape;181;p18"/>
            <p:cNvSpPr/>
            <p:nvPr/>
          </p:nvSpPr>
          <p:spPr>
            <a:xfrm>
              <a:off x="1710811" y="3972232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2" name="Google Shape;182;p18"/>
          <p:cNvGrpSpPr/>
          <p:nvPr/>
        </p:nvGrpSpPr>
        <p:grpSpPr>
          <a:xfrm rot="5400000" flipH="1">
            <a:off x="10123238" y="-860426"/>
            <a:ext cx="108000" cy="4080271"/>
            <a:chOff x="1710811" y="-39"/>
            <a:chExt cx="108000" cy="4080271"/>
          </a:xfrm>
        </p:grpSpPr>
        <p:cxnSp>
          <p:nvCxnSpPr>
            <p:cNvPr id="183" name="Google Shape;183;p18"/>
            <p:cNvCxnSpPr/>
            <p:nvPr/>
          </p:nvCxnSpPr>
          <p:spPr>
            <a:xfrm rot="10800000">
              <a:off x="1769806" y="-39"/>
              <a:ext cx="0" cy="4011600"/>
            </a:xfrm>
            <a:prstGeom prst="straightConnector1">
              <a:avLst/>
            </a:prstGeom>
            <a:noFill/>
            <a:ln w="222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84" name="Google Shape;184;p18"/>
            <p:cNvSpPr/>
            <p:nvPr/>
          </p:nvSpPr>
          <p:spPr>
            <a:xfrm>
              <a:off x="1710811" y="3972232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" name="Google Shape;189;p19">
            <a:extLst>
              <a:ext uri="{FF2B5EF4-FFF2-40B4-BE49-F238E27FC236}">
                <a16:creationId xmlns:a16="http://schemas.microsoft.com/office/drawing/2014/main" id="{72DD9E8C-259C-BDCC-2ADA-E2ADDCB281F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7394" y="709498"/>
            <a:ext cx="9971988" cy="981356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Ценностно-смысловые </a:t>
            </a:r>
            <a:r>
              <a:rPr lang="ru-RU" dirty="0">
                <a:highlight>
                  <a:schemeClr val="accent1"/>
                </a:highlight>
              </a:rPr>
              <a:t>ориентиры</a:t>
            </a: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>развития педагогического образования</a:t>
            </a:r>
            <a:endParaRPr dirty="0"/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E156FDDC-FC4E-5192-447F-EBDC90DDCEAA}"/>
              </a:ext>
            </a:extLst>
          </p:cNvPr>
          <p:cNvGrpSpPr/>
          <p:nvPr/>
        </p:nvGrpSpPr>
        <p:grpSpPr>
          <a:xfrm>
            <a:off x="103928" y="1805062"/>
            <a:ext cx="12049153" cy="3724096"/>
            <a:chOff x="113976" y="2181556"/>
            <a:chExt cx="12049153" cy="3724096"/>
          </a:xfrm>
        </p:grpSpPr>
        <p:sp>
          <p:nvSpPr>
            <p:cNvPr id="14" name="Rectangle 1">
              <a:extLst>
                <a:ext uri="{FF2B5EF4-FFF2-40B4-BE49-F238E27FC236}">
                  <a16:creationId xmlns:a16="http://schemas.microsoft.com/office/drawing/2014/main" id="{AC7306B5-1297-A35E-687B-428A7AAE1C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976" y="2181556"/>
              <a:ext cx="2766503" cy="3724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I</a:t>
              </a:r>
              <a:r>
                <a:rPr kumimoji="0" lang="ru-RU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: Россия – страна возможностей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(с 2010)</a:t>
              </a:r>
            </a:p>
            <a:p>
              <a:pPr marL="276225" marR="0" lvl="0" indent="-276225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AutoNum type="arabicParenR"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строить нашу политику вокруг человека, его благополучия, интересов и запросов; </a:t>
              </a:r>
            </a:p>
            <a:p>
              <a:pPr marL="276225" marR="0" lvl="0" indent="-276225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AutoNum type="arabicParenR"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расширять пространство свободы для человека; </a:t>
              </a:r>
            </a:p>
            <a:p>
              <a:pPr marL="276225" marR="0" lvl="0" indent="-276225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AutoNum type="arabicParenR"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осуществлять технологический прорыв; </a:t>
              </a:r>
            </a:p>
            <a:p>
              <a:pPr marL="276225" marR="0" lvl="0" indent="-276225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AutoNum type="arabicParenR"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открытость страны, её нацеленность на активное участие в мировых процессах и интеграционных проектах</a:t>
              </a:r>
              <a:endPara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Arial"/>
              </a:endParaRPr>
            </a:p>
          </p:txBody>
        </p:sp>
        <p:sp>
          <p:nvSpPr>
            <p:cNvPr id="15" name="Rectangle 1">
              <a:extLst>
                <a:ext uri="{FF2B5EF4-FFF2-40B4-BE49-F238E27FC236}">
                  <a16:creationId xmlns:a16="http://schemas.microsoft.com/office/drawing/2014/main" id="{5B84878B-33E6-6BEB-4923-B14FA13B7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9532" y="2184822"/>
              <a:ext cx="2979845" cy="26468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II</a:t>
              </a:r>
              <a:r>
                <a:rPr kumimoji="0" lang="ru-RU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: Пространственное развития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(с 2015)</a:t>
              </a:r>
            </a:p>
            <a:p>
              <a:pPr marL="276225" marR="0" lvl="0" indent="-276225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AutoNum type="arabicParenR"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социально-экономические условия территорий</a:t>
              </a:r>
            </a:p>
            <a:p>
              <a:pPr marL="276225" marR="0" lvl="0" indent="-276225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AutoNum type="arabicParenR"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социокультурные контексты </a:t>
              </a:r>
            </a:p>
            <a:p>
              <a:pPr marL="276225" marR="0" lvl="0" indent="-276225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AutoNum type="arabicParenR"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концепция Человека возможного</a:t>
              </a:r>
            </a:p>
            <a:p>
              <a:pPr marL="276225" marR="0" lvl="0" indent="-276225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AutoNum type="arabicParenR"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управление проектами и проектное управление</a:t>
              </a:r>
            </a:p>
            <a:p>
              <a:pPr marL="276225" marR="0" lvl="0" indent="-276225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AutoNum type="arabicParenR"/>
                <a:tabLst/>
                <a:defRPr/>
              </a:pPr>
              <a:endPara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Arial"/>
              </a:endParaRPr>
            </a:p>
          </p:txBody>
        </p:sp>
        <p:sp>
          <p:nvSpPr>
            <p:cNvPr id="16" name="Rectangle 1">
              <a:extLst>
                <a:ext uri="{FF2B5EF4-FFF2-40B4-BE49-F238E27FC236}">
                  <a16:creationId xmlns:a16="http://schemas.microsoft.com/office/drawing/2014/main" id="{93EF8CE3-3162-6575-0365-8E229789F6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4237" y="2189384"/>
              <a:ext cx="2979844" cy="22159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III</a:t>
              </a:r>
              <a:r>
                <a:rPr kumimoji="0" lang="ru-RU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: Национальный проект «Образование»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(с 2020)</a:t>
              </a:r>
            </a:p>
            <a:p>
              <a:pPr marL="276225" marR="0" lvl="0" indent="-276225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AutoNum type="arabicParenR"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профессиональный рост</a:t>
              </a:r>
            </a:p>
            <a:p>
              <a:pPr marL="276225" marR="0" lvl="0" indent="-276225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AutoNum type="arabicParenR"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«опережающее» развитие</a:t>
              </a:r>
            </a:p>
            <a:p>
              <a:pPr marL="276225" marR="0" lvl="0" indent="-276225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AutoNum type="arabicParenR"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«горизонтальное обучение» </a:t>
              </a:r>
            </a:p>
            <a:p>
              <a:pPr marL="276225" marR="0" lvl="0" indent="-276225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AutoNum type="arabicParenR"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развитие профессиональных сообществ </a:t>
              </a:r>
            </a:p>
            <a:p>
              <a:pPr marL="276225" marR="0" lvl="0" indent="-276225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AutoNum type="arabicParenR"/>
                <a:tabLst/>
                <a:defRPr/>
              </a:pPr>
              <a:endPara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Arial"/>
              </a:endParaRPr>
            </a:p>
          </p:txBody>
        </p:sp>
        <p:sp>
          <p:nvSpPr>
            <p:cNvPr id="17" name="Rectangle 1">
              <a:extLst>
                <a:ext uri="{FF2B5EF4-FFF2-40B4-BE49-F238E27FC236}">
                  <a16:creationId xmlns:a16="http://schemas.microsoft.com/office/drawing/2014/main" id="{E793C21A-F0A9-6146-E25F-45AC62F511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83286" y="2184822"/>
              <a:ext cx="2979843" cy="26468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IV</a:t>
              </a:r>
              <a:r>
                <a:rPr kumimoji="0" lang="ru-RU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: Стратегия развития образования (проект)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(с 2025)</a:t>
              </a:r>
            </a:p>
            <a:p>
              <a:pPr marL="276225" marR="0" lvl="0" indent="-276225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AutoNum type="arabicParenR"/>
                <a:tabLst/>
                <a:defRPr/>
              </a:pPr>
              <a:r>
                <a:rPr lang="ru-RU" b="1" dirty="0">
                  <a:solidFill>
                    <a:schemeClr val="dk1"/>
                  </a:solidFill>
                  <a:highlight>
                    <a:schemeClr val="accent1"/>
                  </a:highlight>
                  <a:latin typeface="Lato"/>
                  <a:ea typeface="Lato"/>
                  <a:cs typeface="Lato"/>
                </a:rPr>
                <a:t>преодоление разобщенности общественных групп</a:t>
              </a:r>
            </a:p>
            <a:p>
              <a:pPr marL="276225" marR="0" lvl="0" indent="-276225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AutoNum type="arabicParenR"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усиление роли воспитания</a:t>
              </a:r>
            </a:p>
            <a:p>
              <a:pPr marL="276225" marR="0" lvl="0" indent="-276225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AutoNum type="arabicParenR"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профессиональная и трудовая социализация кадров </a:t>
              </a:r>
            </a:p>
            <a:p>
              <a:pPr marL="276225" marR="0" lvl="0" indent="-276225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Tx/>
                <a:buAutoNum type="arabicParenR"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Arial"/>
                </a:rPr>
                <a:t>обеспечение безопасных условий организации образовательного процесса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7EFED24F-21C2-2EAF-5F75-81451FE50114}"/>
              </a:ext>
            </a:extLst>
          </p:cNvPr>
          <p:cNvSpPr txBox="1"/>
          <p:nvPr/>
        </p:nvSpPr>
        <p:spPr>
          <a:xfrm>
            <a:off x="3386643" y="4655072"/>
            <a:ext cx="7897510" cy="1077218"/>
          </a:xfrm>
          <a:prstGeom prst="rect">
            <a:avLst/>
          </a:prstGeom>
          <a:noFill/>
          <a:ln w="19050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«Ценность нашего единства неоспорима. Мы умеем смыкать ряды для решения общих задач, перед лицом глобальных вызовов и угроз и вместе радоваться победам, достижениям и успехам.»</a:t>
            </a:r>
          </a:p>
          <a:p>
            <a:pPr algn="r"/>
            <a:r>
              <a:rPr lang="ru-RU" dirty="0">
                <a:latin typeface="Arial" panose="020B0604020202020204" pitchFamily="34" charset="0"/>
              </a:rPr>
              <a:t>В.В. Путин, </a:t>
            </a:r>
            <a:r>
              <a:rPr lang="ru-RU" dirty="0"/>
              <a:t>4 ноября 2025 года, Москва, Кремль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A881C16A-A078-C840-6FE8-355E47C571D5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12" name="Picture 2" descr="РАО">
              <a:extLst>
                <a:ext uri="{FF2B5EF4-FFF2-40B4-BE49-F238E27FC236}">
                  <a16:creationId xmlns:a16="http://schemas.microsoft.com/office/drawing/2014/main" id="{D404E464-5649-1321-FCF8-2748137BB3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A60A0BF-8094-6F23-4378-12F0D67F464E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23F6EDF-7C19-0C6F-C11F-B6E720536ED7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19" name="Picture 2" descr="История Профсоюза">
              <a:extLst>
                <a:ext uri="{FF2B5EF4-FFF2-40B4-BE49-F238E27FC236}">
                  <a16:creationId xmlns:a16="http://schemas.microsoft.com/office/drawing/2014/main" id="{30B42664-485D-D24C-34DC-105F61B88F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927261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8"/>
          <p:cNvSpPr txBox="1">
            <a:spLocks noGrp="1"/>
          </p:cNvSpPr>
          <p:nvPr>
            <p:ph type="title"/>
          </p:nvPr>
        </p:nvSpPr>
        <p:spPr>
          <a:xfrm>
            <a:off x="2095365" y="957877"/>
            <a:ext cx="9793916" cy="833252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0" dirty="0"/>
              <a:t>Какой мир</a:t>
            </a:r>
            <a:r>
              <a:rPr lang="es-ES" sz="9600" dirty="0"/>
              <a:t> </a:t>
            </a:r>
            <a:r>
              <a:rPr lang="ru-RU" sz="6000" dirty="0">
                <a:highlight>
                  <a:schemeClr val="accent1"/>
                </a:highlight>
              </a:rPr>
              <a:t>нас окружает?</a:t>
            </a:r>
            <a:endParaRPr sz="9600" dirty="0">
              <a:highlight>
                <a:schemeClr val="accent1"/>
              </a:highlight>
            </a:endParaRPr>
          </a:p>
        </p:txBody>
      </p:sp>
      <p:pic>
        <p:nvPicPr>
          <p:cNvPr id="178" name="Google Shape;17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302720" y="281276"/>
            <a:ext cx="1901975" cy="19019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9" name="Google Shape;179;p18"/>
          <p:cNvGrpSpPr/>
          <p:nvPr/>
        </p:nvGrpSpPr>
        <p:grpSpPr>
          <a:xfrm rot="-5400000" flipH="1">
            <a:off x="2288854" y="-1355399"/>
            <a:ext cx="108000" cy="4080271"/>
            <a:chOff x="1710811" y="-39"/>
            <a:chExt cx="108000" cy="4080271"/>
          </a:xfrm>
        </p:grpSpPr>
        <p:cxnSp>
          <p:nvCxnSpPr>
            <p:cNvPr id="180" name="Google Shape;180;p18"/>
            <p:cNvCxnSpPr/>
            <p:nvPr/>
          </p:nvCxnSpPr>
          <p:spPr>
            <a:xfrm rot="10800000">
              <a:off x="1769806" y="-39"/>
              <a:ext cx="0" cy="4011600"/>
            </a:xfrm>
            <a:prstGeom prst="straightConnector1">
              <a:avLst/>
            </a:prstGeom>
            <a:noFill/>
            <a:ln w="222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81" name="Google Shape;181;p18"/>
            <p:cNvSpPr/>
            <p:nvPr/>
          </p:nvSpPr>
          <p:spPr>
            <a:xfrm>
              <a:off x="1710811" y="3972232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2" name="Google Shape;182;p18"/>
          <p:cNvGrpSpPr/>
          <p:nvPr/>
        </p:nvGrpSpPr>
        <p:grpSpPr>
          <a:xfrm rot="10800000" flipH="1">
            <a:off x="4009636" y="5285584"/>
            <a:ext cx="323935" cy="302228"/>
            <a:chOff x="1710811" y="-39"/>
            <a:chExt cx="108000" cy="4080271"/>
          </a:xfrm>
        </p:grpSpPr>
        <p:cxnSp>
          <p:nvCxnSpPr>
            <p:cNvPr id="183" name="Google Shape;183;p18"/>
            <p:cNvCxnSpPr/>
            <p:nvPr/>
          </p:nvCxnSpPr>
          <p:spPr>
            <a:xfrm rot="10800000">
              <a:off x="1769806" y="-39"/>
              <a:ext cx="0" cy="4011600"/>
            </a:xfrm>
            <a:prstGeom prst="straightConnector1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84" name="Google Shape;184;p18"/>
            <p:cNvSpPr/>
            <p:nvPr/>
          </p:nvSpPr>
          <p:spPr>
            <a:xfrm>
              <a:off x="1710811" y="3972232"/>
              <a:ext cx="108000" cy="10800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35F9AB6-F761-EFA6-410D-7B9FC86022A4}"/>
              </a:ext>
            </a:extLst>
          </p:cNvPr>
          <p:cNvGraphicFramePr>
            <a:graphicFrameLocks noGrp="1"/>
          </p:cNvGraphicFramePr>
          <p:nvPr/>
        </p:nvGraphicFramePr>
        <p:xfrm>
          <a:off x="619973" y="2672234"/>
          <a:ext cx="3247501" cy="21982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3247501">
                  <a:extLst>
                    <a:ext uri="{9D8B030D-6E8A-4147-A177-3AD203B41FA5}">
                      <a16:colId xmlns:a16="http://schemas.microsoft.com/office/drawing/2014/main" val="4270082636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SPOD-</a:t>
                      </a:r>
                      <a:r>
                        <a:rPr lang="ru-RU" sz="2000" b="1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мир*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  <a:alpha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1223990"/>
                  </a:ext>
                </a:extLst>
              </a:tr>
              <a:tr h="387306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cap="none" dirty="0" err="1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Steady</a:t>
                      </a:r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/Устойчивый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27278140"/>
                  </a:ext>
                </a:extLst>
              </a:tr>
              <a:tr h="387306"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Predictable</a:t>
                      </a:r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/</a:t>
                      </a:r>
                      <a:b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</a:br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Предсказуемый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89522213"/>
                  </a:ext>
                </a:extLst>
              </a:tr>
              <a:tr h="387306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cap="none" dirty="0" err="1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Ordinary</a:t>
                      </a:r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/Простой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120215417"/>
                  </a:ext>
                </a:extLst>
              </a:tr>
              <a:tr h="387306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cap="none" dirty="0" err="1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Definite</a:t>
                      </a:r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/Определенный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178042379"/>
                  </a:ext>
                </a:extLst>
              </a:tr>
            </a:tbl>
          </a:graphicData>
        </a:graphic>
      </p:graphicFrame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EE3FB3A7-4CE7-3C00-3166-5812ADB57BE7}"/>
              </a:ext>
            </a:extLst>
          </p:cNvPr>
          <p:cNvGraphicFramePr>
            <a:graphicFrameLocks noGrp="1"/>
          </p:cNvGraphicFramePr>
          <p:nvPr/>
        </p:nvGraphicFramePr>
        <p:xfrm>
          <a:off x="4424645" y="2672234"/>
          <a:ext cx="3231243" cy="21982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3231243">
                  <a:extLst>
                    <a:ext uri="{9D8B030D-6E8A-4147-A177-3AD203B41FA5}">
                      <a16:colId xmlns:a16="http://schemas.microsoft.com/office/drawing/2014/main" val="344985415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VUCA</a:t>
                      </a:r>
                      <a:r>
                        <a:rPr lang="ru-RU" sz="2000" b="1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-мир*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1223990"/>
                  </a:ext>
                </a:extLst>
              </a:tr>
              <a:tr h="387306"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Volatility</a:t>
                      </a:r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/Нестабильность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27278140"/>
                  </a:ext>
                </a:extLst>
              </a:tr>
              <a:tr h="387306"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Uncertainty</a:t>
                      </a:r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/</a:t>
                      </a:r>
                      <a:b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</a:br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Неопределённость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89522213"/>
                  </a:ext>
                </a:extLst>
              </a:tr>
              <a:tr h="387306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С</a:t>
                      </a:r>
                      <a:r>
                        <a:rPr lang="en-US" sz="1800" b="0" i="0" u="none" strike="noStrike" cap="none" dirty="0" err="1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omplexity</a:t>
                      </a:r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/Сложность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120215417"/>
                  </a:ext>
                </a:extLst>
              </a:tr>
              <a:tr h="387306"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Ambiguity</a:t>
                      </a:r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/Неоднозначность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178042379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A674152D-9CCF-53A7-E136-8AEAAE31C593}"/>
              </a:ext>
            </a:extLst>
          </p:cNvPr>
          <p:cNvGraphicFramePr>
            <a:graphicFrameLocks noGrp="1"/>
          </p:cNvGraphicFramePr>
          <p:nvPr/>
        </p:nvGraphicFramePr>
        <p:xfrm>
          <a:off x="8242266" y="2670842"/>
          <a:ext cx="3231244" cy="21982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3231244">
                  <a:extLst>
                    <a:ext uri="{9D8B030D-6E8A-4147-A177-3AD203B41FA5}">
                      <a16:colId xmlns:a16="http://schemas.microsoft.com/office/drawing/2014/main" val="2331948661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2000" b="1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BANI</a:t>
                      </a:r>
                      <a:r>
                        <a:rPr lang="ru-RU" sz="2000" b="1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-мир*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1223990"/>
                  </a:ext>
                </a:extLst>
              </a:tr>
              <a:tr h="387306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ru-RU" sz="1800" b="0" i="0" u="none" strike="noStrike" cap="none" dirty="0" err="1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Brittle</a:t>
                      </a:r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/Хрупкий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27278140"/>
                  </a:ext>
                </a:extLst>
              </a:tr>
              <a:tr h="387306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ru-RU" sz="1800" b="0" i="0" u="none" strike="noStrike" cap="none" dirty="0" err="1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Anxious</a:t>
                      </a:r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/Тревожный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89522213"/>
                  </a:ext>
                </a:extLst>
              </a:tr>
              <a:tr h="387306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Nonlinear</a:t>
                      </a:r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/Нелинейный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120215417"/>
                  </a:ext>
                </a:extLst>
              </a:tr>
              <a:tr h="387306"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Incomprehensible</a:t>
                      </a:r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/</a:t>
                      </a:r>
                      <a:b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</a:br>
                      <a:r>
                        <a:rPr lang="ru-RU" sz="1800" b="0" i="0" u="none" strike="noStrike" cap="none" dirty="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Arial"/>
                        </a:rPr>
                        <a:t>Непостижимый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178042379"/>
                  </a:ext>
                </a:extLst>
              </a:tr>
            </a:tbl>
          </a:graphicData>
        </a:graphic>
      </p:graphicFrame>
      <p:sp>
        <p:nvSpPr>
          <p:cNvPr id="7" name="Стрелка: штриховая вправо 6">
            <a:extLst>
              <a:ext uri="{FF2B5EF4-FFF2-40B4-BE49-F238E27FC236}">
                <a16:creationId xmlns:a16="http://schemas.microsoft.com/office/drawing/2014/main" id="{261D2B36-8DEF-8A1D-DC4E-45A18759077C}"/>
              </a:ext>
            </a:extLst>
          </p:cNvPr>
          <p:cNvSpPr/>
          <p:nvPr/>
        </p:nvSpPr>
        <p:spPr>
          <a:xfrm>
            <a:off x="3982389" y="3326103"/>
            <a:ext cx="369275" cy="648072"/>
          </a:xfrm>
          <a:prstGeom prst="striped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65E0F5-A2F8-195E-2164-3BD91F1FC74D}"/>
              </a:ext>
            </a:extLst>
          </p:cNvPr>
          <p:cNvSpPr txBox="1"/>
          <p:nvPr/>
        </p:nvSpPr>
        <p:spPr>
          <a:xfrm>
            <a:off x="7101383" y="5703124"/>
            <a:ext cx="50986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1F2D47"/>
                </a:solidFill>
                <a:effectLst/>
                <a:latin typeface="Source Sans Pro" panose="020B0604020202020204" pitchFamily="34" charset="0"/>
              </a:rPr>
              <a:t>* Концепция Стефана </a:t>
            </a:r>
            <a:r>
              <a:rPr lang="ru-RU" dirty="0">
                <a:solidFill>
                  <a:srgbClr val="1F2D47"/>
                </a:solidFill>
                <a:latin typeface="Source Sans Pro" panose="020B0604020202020204" pitchFamily="34" charset="0"/>
              </a:rPr>
              <a:t>Гарроса (США), поведенческий психолог </a:t>
            </a:r>
            <a:endParaRPr lang="ru-RU" dirty="0"/>
          </a:p>
        </p:txBody>
      </p:sp>
      <p:grpSp>
        <p:nvGrpSpPr>
          <p:cNvPr id="12" name="Google Shape;182;p18">
            <a:extLst>
              <a:ext uri="{FF2B5EF4-FFF2-40B4-BE49-F238E27FC236}">
                <a16:creationId xmlns:a16="http://schemas.microsoft.com/office/drawing/2014/main" id="{434EA218-E174-A6F7-FDDB-CB84CEC85942}"/>
              </a:ext>
            </a:extLst>
          </p:cNvPr>
          <p:cNvGrpSpPr/>
          <p:nvPr/>
        </p:nvGrpSpPr>
        <p:grpSpPr>
          <a:xfrm rot="10800000" flipH="1">
            <a:off x="7799752" y="5288899"/>
            <a:ext cx="323935" cy="302228"/>
            <a:chOff x="1710811" y="-39"/>
            <a:chExt cx="108000" cy="4080271"/>
          </a:xfrm>
        </p:grpSpPr>
        <p:cxnSp>
          <p:nvCxnSpPr>
            <p:cNvPr id="13" name="Google Shape;183;p18">
              <a:extLst>
                <a:ext uri="{FF2B5EF4-FFF2-40B4-BE49-F238E27FC236}">
                  <a16:creationId xmlns:a16="http://schemas.microsoft.com/office/drawing/2014/main" id="{0A17F1A9-1961-5FC1-5F95-EAC7E734F634}"/>
                </a:ext>
              </a:extLst>
            </p:cNvPr>
            <p:cNvCxnSpPr/>
            <p:nvPr/>
          </p:nvCxnSpPr>
          <p:spPr>
            <a:xfrm rot="10800000">
              <a:off x="1769806" y="-39"/>
              <a:ext cx="0" cy="4011600"/>
            </a:xfrm>
            <a:prstGeom prst="straightConnector1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4" name="Google Shape;184;p18">
              <a:extLst>
                <a:ext uri="{FF2B5EF4-FFF2-40B4-BE49-F238E27FC236}">
                  <a16:creationId xmlns:a16="http://schemas.microsoft.com/office/drawing/2014/main" id="{91B90182-EAD9-EDB4-A74C-4400D59068BA}"/>
                </a:ext>
              </a:extLst>
            </p:cNvPr>
            <p:cNvSpPr/>
            <p:nvPr/>
          </p:nvSpPr>
          <p:spPr>
            <a:xfrm>
              <a:off x="1710811" y="3972232"/>
              <a:ext cx="108000" cy="10800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" name="Стрелка: штриховая вправо 7">
            <a:extLst>
              <a:ext uri="{FF2B5EF4-FFF2-40B4-BE49-F238E27FC236}">
                <a16:creationId xmlns:a16="http://schemas.microsoft.com/office/drawing/2014/main" id="{CF3061D7-459C-EE68-D8DD-FDBF631368B7}"/>
              </a:ext>
            </a:extLst>
          </p:cNvPr>
          <p:cNvSpPr/>
          <p:nvPr/>
        </p:nvSpPr>
        <p:spPr>
          <a:xfrm>
            <a:off x="7784230" y="3326103"/>
            <a:ext cx="369275" cy="648072"/>
          </a:xfrm>
          <a:prstGeom prst="striped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5" name="Google Shape;179;p18">
            <a:extLst>
              <a:ext uri="{FF2B5EF4-FFF2-40B4-BE49-F238E27FC236}">
                <a16:creationId xmlns:a16="http://schemas.microsoft.com/office/drawing/2014/main" id="{0730263B-5463-32BF-6640-D8D78FB83453}"/>
              </a:ext>
            </a:extLst>
          </p:cNvPr>
          <p:cNvGrpSpPr/>
          <p:nvPr/>
        </p:nvGrpSpPr>
        <p:grpSpPr>
          <a:xfrm rot="-5400000" flipH="1">
            <a:off x="6156026" y="-882487"/>
            <a:ext cx="219122" cy="12575076"/>
            <a:chOff x="1710811" y="-39"/>
            <a:chExt cx="108000" cy="4080271"/>
          </a:xfrm>
        </p:grpSpPr>
        <p:cxnSp>
          <p:nvCxnSpPr>
            <p:cNvPr id="16" name="Google Shape;180;p18">
              <a:extLst>
                <a:ext uri="{FF2B5EF4-FFF2-40B4-BE49-F238E27FC236}">
                  <a16:creationId xmlns:a16="http://schemas.microsoft.com/office/drawing/2014/main" id="{39BDDA9F-AADA-D046-08C6-9CA00706D328}"/>
                </a:ext>
              </a:extLst>
            </p:cNvPr>
            <p:cNvCxnSpPr/>
            <p:nvPr/>
          </p:nvCxnSpPr>
          <p:spPr>
            <a:xfrm rot="10800000">
              <a:off x="1769806" y="-39"/>
              <a:ext cx="0" cy="4011600"/>
            </a:xfrm>
            <a:prstGeom prst="straightConnector1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7" name="Google Shape;181;p18">
              <a:extLst>
                <a:ext uri="{FF2B5EF4-FFF2-40B4-BE49-F238E27FC236}">
                  <a16:creationId xmlns:a16="http://schemas.microsoft.com/office/drawing/2014/main" id="{A76769F3-5942-BB0E-996A-DF00BF9D8B62}"/>
                </a:ext>
              </a:extLst>
            </p:cNvPr>
            <p:cNvSpPr/>
            <p:nvPr/>
          </p:nvSpPr>
          <p:spPr>
            <a:xfrm>
              <a:off x="1710811" y="3972232"/>
              <a:ext cx="108000" cy="10800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18A4001-2377-7FEF-FAC9-2AB2B841A141}"/>
              </a:ext>
            </a:extLst>
          </p:cNvPr>
          <p:cNvSpPr txBox="1"/>
          <p:nvPr/>
        </p:nvSpPr>
        <p:spPr>
          <a:xfrm>
            <a:off x="3682446" y="4945335"/>
            <a:ext cx="10187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1980</a:t>
            </a:r>
            <a:r>
              <a:rPr lang="ru-RU" sz="1600" b="1" dirty="0"/>
              <a:t> </a:t>
            </a:r>
            <a:r>
              <a:rPr lang="ru-RU" sz="18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г.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35AE300-3CBD-9B1F-7AA8-A10EBEF06117}"/>
              </a:ext>
            </a:extLst>
          </p:cNvPr>
          <p:cNvSpPr txBox="1"/>
          <p:nvPr/>
        </p:nvSpPr>
        <p:spPr>
          <a:xfrm>
            <a:off x="7462621" y="4948650"/>
            <a:ext cx="10187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2020</a:t>
            </a:r>
            <a:r>
              <a:rPr lang="ru-RU" sz="1600" b="1" dirty="0"/>
              <a:t> </a:t>
            </a:r>
            <a:r>
              <a:rPr lang="ru-RU" sz="18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г.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6CACC84-3D17-2D71-B648-7FE20608BD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069" y="372246"/>
            <a:ext cx="1755275" cy="17552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D0FF497-860B-4307-D9CD-7703B975A744}"/>
              </a:ext>
            </a:extLst>
          </p:cNvPr>
          <p:cNvSpPr txBox="1"/>
          <p:nvPr/>
        </p:nvSpPr>
        <p:spPr>
          <a:xfrm>
            <a:off x="2272476" y="232358"/>
            <a:ext cx="961680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- </a:t>
            </a:r>
            <a:r>
              <a:rPr lang="ru-RU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От VUCA-мира к BANI: как адаптироваться к новой реальности? </a:t>
            </a:r>
            <a:r>
              <a:rPr lang="ru-RU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- Открытый лекторий Билайн университета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>
          <a:extLst>
            <a:ext uri="{FF2B5EF4-FFF2-40B4-BE49-F238E27FC236}">
              <a16:creationId xmlns:a16="http://schemas.microsoft.com/office/drawing/2014/main" id="{505E5CFB-ADDA-2742-07D9-9A0B7F7E09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5CC3360B-2298-622B-BD6A-AE733D09CA16}"/>
              </a:ext>
            </a:extLst>
          </p:cNvPr>
          <p:cNvGrpSpPr/>
          <p:nvPr/>
        </p:nvGrpSpPr>
        <p:grpSpPr>
          <a:xfrm>
            <a:off x="-1" y="796301"/>
            <a:ext cx="12192000" cy="6053259"/>
            <a:chOff x="0" y="809752"/>
            <a:chExt cx="12192000" cy="6053259"/>
          </a:xfrm>
        </p:grpSpPr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054C37E7-01EF-B686-40B8-0F77D17C2324}"/>
                </a:ext>
              </a:extLst>
            </p:cNvPr>
            <p:cNvGrpSpPr/>
            <p:nvPr/>
          </p:nvGrpSpPr>
          <p:grpSpPr>
            <a:xfrm>
              <a:off x="0" y="809752"/>
              <a:ext cx="12192000" cy="6053259"/>
              <a:chOff x="1777790" y="809752"/>
              <a:chExt cx="10414209" cy="6053259"/>
            </a:xfrm>
          </p:grpSpPr>
          <p:pic>
            <p:nvPicPr>
              <p:cNvPr id="2" name="Picture 3">
                <a:extLst>
                  <a:ext uri="{FF2B5EF4-FFF2-40B4-BE49-F238E27FC236}">
                    <a16:creationId xmlns:a16="http://schemas.microsoft.com/office/drawing/2014/main" id="{F1655F8B-993B-6529-F5CF-DB2F056A01C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411"/>
              <a:stretch>
                <a:fillRect/>
              </a:stretch>
            </p:blipFill>
            <p:spPr bwMode="auto">
              <a:xfrm>
                <a:off x="1777790" y="809752"/>
                <a:ext cx="10414209" cy="60532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BAE1F2E0-21FC-4229-F201-895A8D7C9B53}"/>
                  </a:ext>
                </a:extLst>
              </p:cNvPr>
              <p:cNvSpPr/>
              <p:nvPr/>
            </p:nvSpPr>
            <p:spPr>
              <a:xfrm>
                <a:off x="1777791" y="809752"/>
                <a:ext cx="2128288" cy="646568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E6B08F5D-0CA1-5E62-CA2C-938234F76D22}"/>
                </a:ext>
              </a:extLst>
            </p:cNvPr>
            <p:cNvSpPr/>
            <p:nvPr/>
          </p:nvSpPr>
          <p:spPr>
            <a:xfrm>
              <a:off x="0" y="1342332"/>
              <a:ext cx="12192000" cy="6057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Google Shape;176;p18">
            <a:extLst>
              <a:ext uri="{FF2B5EF4-FFF2-40B4-BE49-F238E27FC236}">
                <a16:creationId xmlns:a16="http://schemas.microsoft.com/office/drawing/2014/main" id="{BD14107E-8E69-B191-5F74-E051348CCADA}"/>
              </a:ext>
            </a:extLst>
          </p:cNvPr>
          <p:cNvSpPr txBox="1">
            <a:spLocks/>
          </p:cNvSpPr>
          <p:nvPr/>
        </p:nvSpPr>
        <p:spPr>
          <a:xfrm>
            <a:off x="-1" y="990491"/>
            <a:ext cx="7494105" cy="4523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ato"/>
              <a:buNone/>
              <a:defRPr sz="44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algn="ctr"/>
            <a:r>
              <a:rPr lang="ru-RU" dirty="0"/>
              <a:t>Какой мир</a:t>
            </a:r>
            <a:r>
              <a:rPr lang="ru-RU" sz="7200" dirty="0"/>
              <a:t> </a:t>
            </a:r>
            <a:r>
              <a:rPr lang="ru-RU" dirty="0">
                <a:highlight>
                  <a:schemeClr val="accent1"/>
                </a:highlight>
              </a:rPr>
              <a:t>нас окружает?</a:t>
            </a:r>
            <a:endParaRPr lang="ru-RU" sz="7200" dirty="0">
              <a:highlight>
                <a:schemeClr val="accent1"/>
              </a:highlight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6122B5-BD67-12F0-1192-CBEA12EBDA4B}"/>
              </a:ext>
            </a:extLst>
          </p:cNvPr>
          <p:cNvSpPr txBox="1"/>
          <p:nvPr/>
        </p:nvSpPr>
        <p:spPr>
          <a:xfrm>
            <a:off x="7394713" y="1208444"/>
            <a:ext cx="47323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(формы</a:t>
            </a:r>
            <a:r>
              <a:rPr lang="ru-RU" sz="1600" dirty="0">
                <a:effectLst/>
              </a:rPr>
              <a:t> / состояния / процессы / результаты)</a:t>
            </a:r>
            <a:endParaRPr lang="ru-RU" sz="1600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C676C8A-2D44-7164-B229-30C62E3E41EB}"/>
              </a:ext>
            </a:extLst>
          </p:cNvPr>
          <p:cNvSpPr/>
          <p:nvPr/>
        </p:nvSpPr>
        <p:spPr>
          <a:xfrm>
            <a:off x="0" y="799813"/>
            <a:ext cx="12192000" cy="1191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3FDFF9A-CD08-DC5D-0D83-59D2AA9DD3A1}"/>
              </a:ext>
            </a:extLst>
          </p:cNvPr>
          <p:cNvSpPr txBox="1"/>
          <p:nvPr/>
        </p:nvSpPr>
        <p:spPr>
          <a:xfrm>
            <a:off x="6389647" y="6377481"/>
            <a:ext cx="15484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600" dirty="0">
                <a:solidFill>
                  <a:srgbClr val="2A292F"/>
                </a:solidFill>
                <a:latin typeface="Roboto" panose="02000000000000000000" pitchFamily="2" charset="0"/>
              </a:rPr>
              <a:t>*</a:t>
            </a:r>
            <a:r>
              <a:rPr lang="ru-RU" sz="1100" dirty="0">
                <a:solidFill>
                  <a:srgbClr val="2A292F"/>
                </a:solidFill>
                <a:latin typeface="Roboto" panose="02000000000000000000" pitchFamily="2" charset="0"/>
              </a:rPr>
              <a:t>  </a:t>
            </a:r>
            <a:r>
              <a:rPr lang="ru-RU" sz="1100" b="0" i="0" dirty="0">
                <a:solidFill>
                  <a:srgbClr val="2A292F"/>
                </a:solidFill>
                <a:effectLst/>
                <a:latin typeface="Roboto" panose="02000000000000000000" pitchFamily="2" charset="0"/>
              </a:rPr>
              <a:t>М. Розин, 2022 г.</a:t>
            </a:r>
            <a:endParaRPr lang="ru-RU" sz="11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68CFAD4-CC33-7745-393A-5A2E5E371647}"/>
              </a:ext>
            </a:extLst>
          </p:cNvPr>
          <p:cNvSpPr txBox="1"/>
          <p:nvPr/>
        </p:nvSpPr>
        <p:spPr>
          <a:xfrm>
            <a:off x="10272083" y="1937013"/>
            <a:ext cx="308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*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CF750CCC-1D18-22D5-3273-8F99A05776B2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7" name="Picture 2" descr="РАО">
              <a:extLst>
                <a:ext uri="{FF2B5EF4-FFF2-40B4-BE49-F238E27FC236}">
                  <a16:creationId xmlns:a16="http://schemas.microsoft.com/office/drawing/2014/main" id="{D0FF6DD1-DB91-12F2-BE6C-5F08ACFC47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37AF110-2BB6-50C5-75F6-DD3A343E1E36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15FCE8E-4AF0-29DA-553D-603E5CED2515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15" name="Picture 2" descr="История Профсоюза">
              <a:extLst>
                <a:ext uri="{FF2B5EF4-FFF2-40B4-BE49-F238E27FC236}">
                  <a16:creationId xmlns:a16="http://schemas.microsoft.com/office/drawing/2014/main" id="{9C00F7EA-B632-6F9D-8C6E-B05AC734F8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125722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34"/>
          <p:cNvSpPr txBox="1">
            <a:spLocks noGrp="1"/>
          </p:cNvSpPr>
          <p:nvPr>
            <p:ph type="title"/>
          </p:nvPr>
        </p:nvSpPr>
        <p:spPr>
          <a:xfrm>
            <a:off x="1014275" y="1251788"/>
            <a:ext cx="101634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Проблемы социальной жизни</a:t>
            </a:r>
          </a:p>
        </p:txBody>
      </p:sp>
      <p:sp>
        <p:nvSpPr>
          <p:cNvPr id="785" name="Google Shape;785;p34"/>
          <p:cNvSpPr txBox="1">
            <a:spLocks noGrp="1"/>
          </p:cNvSpPr>
          <p:nvPr>
            <p:ph type="subTitle" idx="1"/>
          </p:nvPr>
        </p:nvSpPr>
        <p:spPr>
          <a:xfrm>
            <a:off x="1014275" y="2364825"/>
            <a:ext cx="4503656" cy="5307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ru-RU" sz="2400" dirty="0">
                <a:highlight>
                  <a:schemeClr val="accent1"/>
                </a:highlight>
              </a:rPr>
              <a:t>1. Нет ценности традиций</a:t>
            </a:r>
          </a:p>
        </p:txBody>
      </p:sp>
      <p:sp>
        <p:nvSpPr>
          <p:cNvPr id="786" name="Google Shape;786;p34"/>
          <p:cNvSpPr txBox="1">
            <a:spLocks noGrp="1"/>
          </p:cNvSpPr>
          <p:nvPr>
            <p:ph type="body" idx="8"/>
          </p:nvPr>
        </p:nvSpPr>
        <p:spPr>
          <a:xfrm>
            <a:off x="6674046" y="4772213"/>
            <a:ext cx="4503667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sz="1800" dirty="0"/>
              <a:t>Угнетается чувство принадлежности. Рост «бессильной зависти». </a:t>
            </a:r>
            <a:endParaRPr sz="1800" dirty="0"/>
          </a:p>
        </p:txBody>
      </p:sp>
      <p:sp>
        <p:nvSpPr>
          <p:cNvPr id="787" name="Google Shape;787;p34"/>
          <p:cNvSpPr txBox="1">
            <a:spLocks noGrp="1"/>
          </p:cNvSpPr>
          <p:nvPr>
            <p:ph type="subTitle" idx="2"/>
          </p:nvPr>
        </p:nvSpPr>
        <p:spPr>
          <a:xfrm>
            <a:off x="1014275" y="4216652"/>
            <a:ext cx="4503656" cy="5307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3. Рост неравенства</a:t>
            </a:r>
          </a:p>
        </p:txBody>
      </p:sp>
      <p:sp>
        <p:nvSpPr>
          <p:cNvPr id="788" name="Google Shape;788;p34"/>
          <p:cNvSpPr txBox="1">
            <a:spLocks noGrp="1"/>
          </p:cNvSpPr>
          <p:nvPr>
            <p:ph type="body" idx="13"/>
          </p:nvPr>
        </p:nvSpPr>
        <p:spPr>
          <a:xfrm>
            <a:off x="1014275" y="2943413"/>
            <a:ext cx="4503656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ru-RU" sz="1800" dirty="0"/>
              <a:t>Девальвация ценностей и норм.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Нет традиций. Есть договоренности.</a:t>
            </a:r>
          </a:p>
          <a:p>
            <a:pPr marL="0" lvl="0" indent="0" algn="l" rtl="0">
              <a:spcBef>
                <a:spcPts val="2100"/>
              </a:spcBef>
              <a:spcAft>
                <a:spcPts val="2100"/>
              </a:spcAft>
              <a:buNone/>
            </a:pPr>
            <a:endParaRPr sz="1800" dirty="0"/>
          </a:p>
        </p:txBody>
      </p:sp>
      <p:sp>
        <p:nvSpPr>
          <p:cNvPr id="789" name="Google Shape;789;p34"/>
          <p:cNvSpPr txBox="1">
            <a:spLocks noGrp="1"/>
          </p:cNvSpPr>
          <p:nvPr>
            <p:ph type="subTitle" idx="3"/>
          </p:nvPr>
        </p:nvSpPr>
        <p:spPr>
          <a:xfrm>
            <a:off x="6674068" y="2373026"/>
            <a:ext cx="4503656" cy="5307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indent="0"/>
            <a:r>
              <a:rPr lang="ru-RU" sz="2400" dirty="0">
                <a:highlight>
                  <a:schemeClr val="accent1"/>
                </a:highlight>
              </a:rPr>
              <a:t>2. Рост отчуждения</a:t>
            </a:r>
          </a:p>
        </p:txBody>
      </p:sp>
      <p:sp>
        <p:nvSpPr>
          <p:cNvPr id="790" name="Google Shape;790;p34"/>
          <p:cNvSpPr txBox="1">
            <a:spLocks noGrp="1"/>
          </p:cNvSpPr>
          <p:nvPr>
            <p:ph type="body" idx="15"/>
          </p:nvPr>
        </p:nvSpPr>
        <p:spPr>
          <a:xfrm>
            <a:off x="1014275" y="4772213"/>
            <a:ext cx="4503656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ru-RU" sz="1800" dirty="0"/>
              <a:t>Рост чувства враждебности и озлобленности</a:t>
            </a:r>
            <a:endParaRPr sz="1800" dirty="0"/>
          </a:p>
        </p:txBody>
      </p:sp>
      <p:sp>
        <p:nvSpPr>
          <p:cNvPr id="793" name="Google Shape;793;p34"/>
          <p:cNvSpPr txBox="1">
            <a:spLocks noGrp="1"/>
          </p:cNvSpPr>
          <p:nvPr>
            <p:ph type="subTitle" idx="6"/>
          </p:nvPr>
        </p:nvSpPr>
        <p:spPr>
          <a:xfrm>
            <a:off x="6674057" y="4200440"/>
            <a:ext cx="4503667" cy="5307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ru-RU" sz="2100" b="1" dirty="0">
                <a:solidFill>
                  <a:schemeClr val="tx1"/>
                </a:solidFill>
              </a:rPr>
              <a:t>4. Рост социального напряжения</a:t>
            </a:r>
          </a:p>
        </p:txBody>
      </p:sp>
      <p:sp>
        <p:nvSpPr>
          <p:cNvPr id="796" name="Google Shape;796;p34"/>
          <p:cNvSpPr txBox="1">
            <a:spLocks noGrp="1"/>
          </p:cNvSpPr>
          <p:nvPr>
            <p:ph type="body" idx="14"/>
          </p:nvPr>
        </p:nvSpPr>
        <p:spPr>
          <a:xfrm>
            <a:off x="6674057" y="2943413"/>
            <a:ext cx="4503656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sz="1800" dirty="0"/>
              <a:t>Продукт отчуждается от создателя. Симулякры и симуляции.</a:t>
            </a:r>
            <a:endParaRPr sz="1800" dirty="0"/>
          </a:p>
        </p:txBody>
      </p:sp>
      <p:sp>
        <p:nvSpPr>
          <p:cNvPr id="797" name="Google Shape;797;p34"/>
          <p:cNvSpPr/>
          <p:nvPr/>
        </p:nvSpPr>
        <p:spPr>
          <a:xfrm>
            <a:off x="909946" y="905154"/>
            <a:ext cx="767416" cy="1110134"/>
          </a:xfrm>
          <a:custGeom>
            <a:avLst/>
            <a:gdLst/>
            <a:ahLst/>
            <a:cxnLst/>
            <a:rect l="l" t="t" r="r" b="b"/>
            <a:pathLst>
              <a:path w="767416" h="1110134" extrusionOk="0">
                <a:moveTo>
                  <a:pt x="9081" y="8758"/>
                </a:moveTo>
                <a:cubicBezTo>
                  <a:pt x="-6386" y="322206"/>
                  <a:pt x="2372" y="709461"/>
                  <a:pt x="3361" y="735593"/>
                </a:cubicBezTo>
                <a:cubicBezTo>
                  <a:pt x="6892" y="832566"/>
                  <a:pt x="-7304" y="920921"/>
                  <a:pt x="154222" y="910327"/>
                </a:cubicBezTo>
                <a:cubicBezTo>
                  <a:pt x="154222" y="910327"/>
                  <a:pt x="357773" y="912164"/>
                  <a:pt x="430308" y="907432"/>
                </a:cubicBezTo>
                <a:cubicBezTo>
                  <a:pt x="436947" y="991691"/>
                  <a:pt x="438925" y="1110135"/>
                  <a:pt x="438925" y="1110135"/>
                </a:cubicBezTo>
                <a:cubicBezTo>
                  <a:pt x="529187" y="998330"/>
                  <a:pt x="653493" y="906654"/>
                  <a:pt x="767416" y="817169"/>
                </a:cubicBezTo>
                <a:cubicBezTo>
                  <a:pt x="644170" y="734251"/>
                  <a:pt x="535332" y="665247"/>
                  <a:pt x="447259" y="545674"/>
                </a:cubicBezTo>
                <a:cubicBezTo>
                  <a:pt x="443586" y="624495"/>
                  <a:pt x="436170" y="725635"/>
                  <a:pt x="436170" y="725635"/>
                </a:cubicBezTo>
                <a:cubicBezTo>
                  <a:pt x="370698" y="728318"/>
                  <a:pt x="274502" y="725070"/>
                  <a:pt x="274502" y="725070"/>
                </a:cubicBezTo>
                <a:lnTo>
                  <a:pt x="270406" y="0"/>
                </a:lnTo>
                <a:cubicBezTo>
                  <a:pt x="174210" y="15538"/>
                  <a:pt x="107466" y="8758"/>
                  <a:pt x="9152" y="8758"/>
                </a:cubicBezTo>
                <a:close/>
              </a:path>
            </a:pathLst>
          </a:custGeom>
          <a:solidFill>
            <a:schemeClr val="accent1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2" name="Google Shape;1132;p39"/>
          <p:cNvGrpSpPr/>
          <p:nvPr/>
        </p:nvGrpSpPr>
        <p:grpSpPr>
          <a:xfrm>
            <a:off x="1870909" y="1091815"/>
            <a:ext cx="2452706" cy="4996253"/>
            <a:chOff x="1020040" y="533174"/>
            <a:chExt cx="2721600" cy="5544000"/>
          </a:xfrm>
        </p:grpSpPr>
        <p:sp>
          <p:nvSpPr>
            <p:cNvPr id="1133" name="Google Shape;1133;p39"/>
            <p:cNvSpPr/>
            <p:nvPr/>
          </p:nvSpPr>
          <p:spPr>
            <a:xfrm rot="5322">
              <a:off x="1024388" y="535271"/>
              <a:ext cx="2712903" cy="5539807"/>
            </a:xfrm>
            <a:prstGeom prst="roundRect">
              <a:avLst>
                <a:gd name="adj" fmla="val 13728"/>
              </a:avLst>
            </a:prstGeom>
            <a:solidFill>
              <a:srgbClr val="262626"/>
            </a:solidFill>
            <a:ln w="38100" cap="flat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4" name="Google Shape;1134;p39"/>
            <p:cNvSpPr/>
            <p:nvPr/>
          </p:nvSpPr>
          <p:spPr>
            <a:xfrm rot="5339">
              <a:off x="1117826" y="634766"/>
              <a:ext cx="2511303" cy="5315706"/>
            </a:xfrm>
            <a:prstGeom prst="roundRect">
              <a:avLst>
                <a:gd name="adj" fmla="val 11202"/>
              </a:avLst>
            </a:pr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5" name="Google Shape;1135;p39"/>
            <p:cNvSpPr/>
            <p:nvPr/>
          </p:nvSpPr>
          <p:spPr>
            <a:xfrm rot="-10793156">
              <a:off x="1702602" y="592275"/>
              <a:ext cx="1356303" cy="24360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5252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6" name="Google Shape;1136;p39"/>
            <p:cNvSpPr/>
            <p:nvPr/>
          </p:nvSpPr>
          <p:spPr>
            <a:xfrm>
              <a:off x="1848856" y="5858818"/>
              <a:ext cx="1063200" cy="37800"/>
            </a:xfrm>
            <a:prstGeom prst="roundRect">
              <a:avLst>
                <a:gd name="adj" fmla="val 50000"/>
              </a:avLst>
            </a:prstGeom>
            <a:solidFill>
              <a:srgbClr val="3A38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7" name="Google Shape;1137;p39"/>
            <p:cNvSpPr/>
            <p:nvPr/>
          </p:nvSpPr>
          <p:spPr>
            <a:xfrm rot="5827501">
              <a:off x="2668055" y="715407"/>
              <a:ext cx="62886" cy="62886"/>
            </a:xfrm>
            <a:prstGeom prst="ellipse">
              <a:avLst/>
            </a:prstGeom>
            <a:gradFill>
              <a:gsLst>
                <a:gs pos="0">
                  <a:srgbClr val="424242"/>
                </a:gs>
                <a:gs pos="100000">
                  <a:srgbClr val="01010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8" name="Google Shape;1138;p39"/>
            <p:cNvSpPr/>
            <p:nvPr/>
          </p:nvSpPr>
          <p:spPr>
            <a:xfrm>
              <a:off x="2176639" y="720996"/>
              <a:ext cx="408300" cy="378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424242"/>
                </a:gs>
                <a:gs pos="100000">
                  <a:srgbClr val="010101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39" name="Google Shape;1139;p39"/>
          <p:cNvSpPr txBox="1">
            <a:spLocks noGrp="1"/>
          </p:cNvSpPr>
          <p:nvPr>
            <p:ph type="title"/>
          </p:nvPr>
        </p:nvSpPr>
        <p:spPr>
          <a:xfrm>
            <a:off x="4918987" y="2122000"/>
            <a:ext cx="5816873" cy="1242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«СОЦИАЛЬНЫЙ КЛЕЙ»</a:t>
            </a:r>
            <a:r>
              <a:rPr lang="en" dirty="0"/>
              <a:t> </a:t>
            </a:r>
            <a:r>
              <a:rPr lang="ru-RU" sz="4000" dirty="0">
                <a:highlight>
                  <a:schemeClr val="accent1"/>
                </a:highlight>
              </a:rPr>
              <a:t>ОБЩЕСТВА </a:t>
            </a:r>
            <a:r>
              <a:rPr lang="ru-RU" dirty="0">
                <a:highlight>
                  <a:schemeClr val="accent1"/>
                </a:highlight>
              </a:rPr>
              <a:t>?</a:t>
            </a:r>
            <a:endParaRPr dirty="0">
              <a:highlight>
                <a:schemeClr val="accent2"/>
              </a:highlight>
            </a:endParaRPr>
          </a:p>
        </p:txBody>
      </p:sp>
      <p:sp>
        <p:nvSpPr>
          <p:cNvPr id="1140" name="Google Shape;1140;p39"/>
          <p:cNvSpPr txBox="1">
            <a:spLocks noGrp="1"/>
          </p:cNvSpPr>
          <p:nvPr>
            <p:ph type="body" idx="1"/>
          </p:nvPr>
        </p:nvSpPr>
        <p:spPr>
          <a:xfrm>
            <a:off x="4919087" y="3851031"/>
            <a:ext cx="6057755" cy="139732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/>
              <a:t>Что/кто скрепляет общество?</a:t>
            </a:r>
            <a:br>
              <a:rPr lang="ru-RU" dirty="0"/>
            </a:br>
            <a:r>
              <a:rPr lang="ru-RU" dirty="0"/>
              <a:t>Роль объединителя сообщества?</a:t>
            </a:r>
            <a:br>
              <a:rPr lang="ru-RU" dirty="0"/>
            </a:br>
            <a:r>
              <a:rPr lang="ru-RU" dirty="0"/>
              <a:t>Какими качествами должен обладать человек, объединяющий вокруг себя других? </a:t>
            </a:r>
          </a:p>
        </p:txBody>
      </p:sp>
      <p:grpSp>
        <p:nvGrpSpPr>
          <p:cNvPr id="1141" name="Google Shape;1141;p39"/>
          <p:cNvGrpSpPr/>
          <p:nvPr/>
        </p:nvGrpSpPr>
        <p:grpSpPr>
          <a:xfrm flipH="1">
            <a:off x="735755" y="2027413"/>
            <a:ext cx="788140" cy="2965544"/>
            <a:chOff x="8686327" y="1939200"/>
            <a:chExt cx="788140" cy="2965544"/>
          </a:xfrm>
        </p:grpSpPr>
        <p:sp>
          <p:nvSpPr>
            <p:cNvPr id="1142" name="Google Shape;1142;p39"/>
            <p:cNvSpPr/>
            <p:nvPr/>
          </p:nvSpPr>
          <p:spPr>
            <a:xfrm rot="10800000">
              <a:off x="8686327" y="4513840"/>
              <a:ext cx="202208" cy="390904"/>
            </a:xfrm>
            <a:custGeom>
              <a:avLst/>
              <a:gdLst/>
              <a:ahLst/>
              <a:cxnLst/>
              <a:rect l="l" t="t" r="r" b="b"/>
              <a:pathLst>
                <a:path w="202208" h="390904" extrusionOk="0">
                  <a:moveTo>
                    <a:pt x="202209" y="390904"/>
                  </a:moveTo>
                  <a:lnTo>
                    <a:pt x="63989" y="160091"/>
                  </a:lnTo>
                  <a:cubicBezTo>
                    <a:pt x="35526" y="112559"/>
                    <a:pt x="6356" y="63119"/>
                    <a:pt x="0" y="8029"/>
                  </a:cubicBezTo>
                  <a:cubicBezTo>
                    <a:pt x="5015" y="-1435"/>
                    <a:pt x="19211" y="-2142"/>
                    <a:pt x="28110" y="3862"/>
                  </a:cubicBezTo>
                  <a:cubicBezTo>
                    <a:pt x="37009" y="9865"/>
                    <a:pt x="41741" y="20106"/>
                    <a:pt x="46120" y="29853"/>
                  </a:cubicBezTo>
                  <a:cubicBezTo>
                    <a:pt x="100433" y="151404"/>
                    <a:pt x="154676" y="272885"/>
                    <a:pt x="202209" y="390904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3" name="Google Shape;1143;p39"/>
            <p:cNvSpPr/>
            <p:nvPr/>
          </p:nvSpPr>
          <p:spPr>
            <a:xfrm>
              <a:off x="9009593" y="4100995"/>
              <a:ext cx="403075" cy="194909"/>
            </a:xfrm>
            <a:custGeom>
              <a:avLst/>
              <a:gdLst/>
              <a:ahLst/>
              <a:cxnLst/>
              <a:rect l="l" t="t" r="r" b="b"/>
              <a:pathLst>
                <a:path w="403075" h="194909" extrusionOk="0">
                  <a:moveTo>
                    <a:pt x="70" y="71"/>
                  </a:moveTo>
                  <a:cubicBezTo>
                    <a:pt x="63071" y="63495"/>
                    <a:pt x="136736" y="116395"/>
                    <a:pt x="216970" y="155806"/>
                  </a:cubicBezTo>
                  <a:cubicBezTo>
                    <a:pt x="274814" y="184269"/>
                    <a:pt x="340993" y="206022"/>
                    <a:pt x="403075" y="188789"/>
                  </a:cubicBezTo>
                  <a:cubicBezTo>
                    <a:pt x="395800" y="160962"/>
                    <a:pt x="372281" y="139773"/>
                    <a:pt x="346219" y="127413"/>
                  </a:cubicBezTo>
                  <a:cubicBezTo>
                    <a:pt x="320158" y="115053"/>
                    <a:pt x="291483" y="110109"/>
                    <a:pt x="263372" y="103611"/>
                  </a:cubicBezTo>
                  <a:cubicBezTo>
                    <a:pt x="168943" y="81929"/>
                    <a:pt x="78750" y="4223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4" name="Google Shape;1144;p39"/>
            <p:cNvSpPr/>
            <p:nvPr/>
          </p:nvSpPr>
          <p:spPr>
            <a:xfrm flipH="1">
              <a:off x="9038010" y="3448295"/>
              <a:ext cx="436457" cy="94475"/>
            </a:xfrm>
            <a:custGeom>
              <a:avLst/>
              <a:gdLst/>
              <a:ahLst/>
              <a:cxnLst/>
              <a:rect l="l" t="t" r="r" b="b"/>
              <a:pathLst>
                <a:path w="436457" h="94475" extrusionOk="0">
                  <a:moveTo>
                    <a:pt x="436458" y="22343"/>
                  </a:moveTo>
                  <a:cubicBezTo>
                    <a:pt x="393657" y="46498"/>
                    <a:pt x="350079" y="70935"/>
                    <a:pt x="302194" y="81812"/>
                  </a:cubicBezTo>
                  <a:cubicBezTo>
                    <a:pt x="275708" y="87816"/>
                    <a:pt x="248516" y="89511"/>
                    <a:pt x="221395" y="91206"/>
                  </a:cubicBezTo>
                  <a:cubicBezTo>
                    <a:pt x="160372" y="95020"/>
                    <a:pt x="98078" y="98693"/>
                    <a:pt x="39103" y="82448"/>
                  </a:cubicBezTo>
                  <a:cubicBezTo>
                    <a:pt x="23777" y="78210"/>
                    <a:pt x="7038" y="71006"/>
                    <a:pt x="1600" y="56033"/>
                  </a:cubicBezTo>
                  <a:cubicBezTo>
                    <a:pt x="-3485" y="41907"/>
                    <a:pt x="4142" y="25592"/>
                    <a:pt x="16149" y="16552"/>
                  </a:cubicBezTo>
                  <a:cubicBezTo>
                    <a:pt x="28156" y="7511"/>
                    <a:pt x="43482" y="4263"/>
                    <a:pt x="58385" y="2426"/>
                  </a:cubicBezTo>
                  <a:cubicBezTo>
                    <a:pt x="180713" y="-12618"/>
                    <a:pt x="303324" y="48264"/>
                    <a:pt x="436458" y="22343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5" name="Google Shape;1145;p39"/>
            <p:cNvSpPr/>
            <p:nvPr/>
          </p:nvSpPr>
          <p:spPr>
            <a:xfrm>
              <a:off x="8981341" y="2513145"/>
              <a:ext cx="453529" cy="344228"/>
            </a:xfrm>
            <a:custGeom>
              <a:avLst/>
              <a:gdLst/>
              <a:ahLst/>
              <a:cxnLst/>
              <a:rect l="l" t="t" r="r" b="b"/>
              <a:pathLst>
                <a:path w="453529" h="344228" extrusionOk="0">
                  <a:moveTo>
                    <a:pt x="0" y="344228"/>
                  </a:moveTo>
                  <a:cubicBezTo>
                    <a:pt x="77691" y="207563"/>
                    <a:pt x="195075" y="93781"/>
                    <a:pt x="334142" y="20539"/>
                  </a:cubicBezTo>
                  <a:cubicBezTo>
                    <a:pt x="352435" y="10863"/>
                    <a:pt x="371716" y="1752"/>
                    <a:pt x="392340" y="198"/>
                  </a:cubicBezTo>
                  <a:cubicBezTo>
                    <a:pt x="412963" y="-1356"/>
                    <a:pt x="435493" y="6202"/>
                    <a:pt x="446582" y="23717"/>
                  </a:cubicBezTo>
                  <a:cubicBezTo>
                    <a:pt x="459083" y="43564"/>
                    <a:pt x="453504" y="70685"/>
                    <a:pt x="439449" y="89472"/>
                  </a:cubicBezTo>
                  <a:cubicBezTo>
                    <a:pt x="425394" y="108259"/>
                    <a:pt x="404558" y="120549"/>
                    <a:pt x="384288" y="132273"/>
                  </a:cubicBezTo>
                  <a:cubicBezTo>
                    <a:pt x="259629" y="204384"/>
                    <a:pt x="134052" y="274942"/>
                    <a:pt x="70" y="344228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6" name="Google Shape;1146;p39"/>
            <p:cNvSpPr/>
            <p:nvPr/>
          </p:nvSpPr>
          <p:spPr>
            <a:xfrm>
              <a:off x="8735767" y="1939200"/>
              <a:ext cx="143235" cy="437689"/>
            </a:xfrm>
            <a:custGeom>
              <a:avLst/>
              <a:gdLst/>
              <a:ahLst/>
              <a:cxnLst/>
              <a:rect l="l" t="t" r="r" b="b"/>
              <a:pathLst>
                <a:path w="143235" h="437689" extrusionOk="0">
                  <a:moveTo>
                    <a:pt x="0" y="437690"/>
                  </a:moveTo>
                  <a:cubicBezTo>
                    <a:pt x="7698" y="296998"/>
                    <a:pt x="40611" y="157649"/>
                    <a:pt x="96690" y="28329"/>
                  </a:cubicBezTo>
                  <a:cubicBezTo>
                    <a:pt x="103612" y="12296"/>
                    <a:pt x="119644" y="-6703"/>
                    <a:pt x="134617" y="2337"/>
                  </a:cubicBezTo>
                  <a:cubicBezTo>
                    <a:pt x="146271" y="9400"/>
                    <a:pt x="143940" y="26704"/>
                    <a:pt x="140126" y="39700"/>
                  </a:cubicBezTo>
                  <a:cubicBezTo>
                    <a:pt x="99657" y="177142"/>
                    <a:pt x="54242" y="313102"/>
                    <a:pt x="0" y="437619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47" name="Google Shape;1147;p39"/>
          <p:cNvSpPr/>
          <p:nvPr/>
        </p:nvSpPr>
        <p:spPr>
          <a:xfrm>
            <a:off x="5077376" y="926200"/>
            <a:ext cx="739500" cy="859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48" name="Google Shape;1148;p39"/>
          <p:cNvGrpSpPr/>
          <p:nvPr/>
        </p:nvGrpSpPr>
        <p:grpSpPr>
          <a:xfrm>
            <a:off x="5147599" y="890737"/>
            <a:ext cx="714761" cy="797669"/>
            <a:chOff x="5932213" y="4153080"/>
            <a:chExt cx="714761" cy="797669"/>
          </a:xfrm>
        </p:grpSpPr>
        <p:sp>
          <p:nvSpPr>
            <p:cNvPr id="1149" name="Google Shape;1149;p39"/>
            <p:cNvSpPr/>
            <p:nvPr/>
          </p:nvSpPr>
          <p:spPr>
            <a:xfrm>
              <a:off x="6140446" y="4442969"/>
              <a:ext cx="302911" cy="462703"/>
            </a:xfrm>
            <a:custGeom>
              <a:avLst/>
              <a:gdLst/>
              <a:ahLst/>
              <a:cxnLst/>
              <a:rect l="l" t="t" r="r" b="b"/>
              <a:pathLst>
                <a:path w="302911" h="462703" extrusionOk="0">
                  <a:moveTo>
                    <a:pt x="140740" y="462655"/>
                  </a:moveTo>
                  <a:cubicBezTo>
                    <a:pt x="129652" y="463361"/>
                    <a:pt x="119693" y="456369"/>
                    <a:pt x="117716" y="446340"/>
                  </a:cubicBezTo>
                  <a:cubicBezTo>
                    <a:pt x="110794" y="411873"/>
                    <a:pt x="93278" y="335312"/>
                    <a:pt x="67569" y="296537"/>
                  </a:cubicBezTo>
                  <a:cubicBezTo>
                    <a:pt x="33739" y="245614"/>
                    <a:pt x="-3483" y="191301"/>
                    <a:pt x="261" y="131832"/>
                  </a:cubicBezTo>
                  <a:cubicBezTo>
                    <a:pt x="3015" y="88325"/>
                    <a:pt x="29501" y="46584"/>
                    <a:pt x="69477" y="22641"/>
                  </a:cubicBezTo>
                  <a:cubicBezTo>
                    <a:pt x="109523" y="-1231"/>
                    <a:pt x="162070" y="-6670"/>
                    <a:pt x="206919" y="8445"/>
                  </a:cubicBezTo>
                  <a:cubicBezTo>
                    <a:pt x="223234" y="13954"/>
                    <a:pt x="238561" y="22005"/>
                    <a:pt x="251274" y="32812"/>
                  </a:cubicBezTo>
                  <a:cubicBezTo>
                    <a:pt x="275075" y="52940"/>
                    <a:pt x="288706" y="81333"/>
                    <a:pt x="296052" y="110220"/>
                  </a:cubicBezTo>
                  <a:cubicBezTo>
                    <a:pt x="308694" y="160154"/>
                    <a:pt x="303750" y="213620"/>
                    <a:pt x="282138" y="260941"/>
                  </a:cubicBezTo>
                  <a:cubicBezTo>
                    <a:pt x="269919" y="287709"/>
                    <a:pt x="252474" y="312641"/>
                    <a:pt x="243858" y="340609"/>
                  </a:cubicBezTo>
                  <a:cubicBezTo>
                    <a:pt x="236018" y="366247"/>
                    <a:pt x="238561" y="411096"/>
                    <a:pt x="240891" y="436664"/>
                  </a:cubicBezTo>
                  <a:cubicBezTo>
                    <a:pt x="241880" y="447399"/>
                    <a:pt x="233051" y="456722"/>
                    <a:pt x="221327" y="457428"/>
                  </a:cubicBezTo>
                  <a:lnTo>
                    <a:pt x="140740" y="462513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0" name="Google Shape;1150;p39"/>
            <p:cNvSpPr/>
            <p:nvPr/>
          </p:nvSpPr>
          <p:spPr>
            <a:xfrm>
              <a:off x="6204765" y="4536238"/>
              <a:ext cx="162465" cy="244655"/>
            </a:xfrm>
            <a:custGeom>
              <a:avLst/>
              <a:gdLst/>
              <a:ahLst/>
              <a:cxnLst/>
              <a:rect l="l" t="t" r="r" b="b"/>
              <a:pathLst>
                <a:path w="162465" h="244655" extrusionOk="0">
                  <a:moveTo>
                    <a:pt x="72537" y="244656"/>
                  </a:moveTo>
                  <a:cubicBezTo>
                    <a:pt x="75363" y="183421"/>
                    <a:pt x="65687" y="121622"/>
                    <a:pt x="44145" y="64201"/>
                  </a:cubicBezTo>
                  <a:cubicBezTo>
                    <a:pt x="40896" y="55655"/>
                    <a:pt x="37152" y="46756"/>
                    <a:pt x="30090" y="40964"/>
                  </a:cubicBezTo>
                  <a:cubicBezTo>
                    <a:pt x="23027" y="35173"/>
                    <a:pt x="11585" y="33619"/>
                    <a:pt x="5017" y="40046"/>
                  </a:cubicBezTo>
                  <a:cubicBezTo>
                    <a:pt x="1415" y="43577"/>
                    <a:pt x="-68" y="48804"/>
                    <a:pt x="2" y="53819"/>
                  </a:cubicBezTo>
                  <a:cubicBezTo>
                    <a:pt x="214" y="65402"/>
                    <a:pt x="8054" y="75784"/>
                    <a:pt x="17942" y="81787"/>
                  </a:cubicBezTo>
                  <a:cubicBezTo>
                    <a:pt x="27830" y="87791"/>
                    <a:pt x="39483" y="90051"/>
                    <a:pt x="50925" y="91534"/>
                  </a:cubicBezTo>
                  <a:cubicBezTo>
                    <a:pt x="58765" y="92523"/>
                    <a:pt x="67099" y="93159"/>
                    <a:pt x="74232" y="89768"/>
                  </a:cubicBezTo>
                  <a:cubicBezTo>
                    <a:pt x="86734" y="83836"/>
                    <a:pt x="90972" y="68439"/>
                    <a:pt x="93796" y="54878"/>
                  </a:cubicBezTo>
                  <a:cubicBezTo>
                    <a:pt x="95915" y="44849"/>
                    <a:pt x="97964" y="34608"/>
                    <a:pt x="96622" y="24437"/>
                  </a:cubicBezTo>
                  <a:cubicBezTo>
                    <a:pt x="95280" y="14267"/>
                    <a:pt x="89700" y="4096"/>
                    <a:pt x="80307" y="0"/>
                  </a:cubicBezTo>
                  <a:cubicBezTo>
                    <a:pt x="65404" y="17304"/>
                    <a:pt x="65969" y="45838"/>
                    <a:pt x="81507" y="62576"/>
                  </a:cubicBezTo>
                  <a:cubicBezTo>
                    <a:pt x="97046" y="79315"/>
                    <a:pt x="125508" y="81929"/>
                    <a:pt x="143872" y="68368"/>
                  </a:cubicBezTo>
                  <a:cubicBezTo>
                    <a:pt x="162235" y="54808"/>
                    <a:pt x="168027" y="26839"/>
                    <a:pt x="156585" y="7063"/>
                  </a:cubicBezTo>
                  <a:cubicBezTo>
                    <a:pt x="155172" y="4591"/>
                    <a:pt x="152983" y="1977"/>
                    <a:pt x="150158" y="2048"/>
                  </a:cubicBezTo>
                  <a:cubicBezTo>
                    <a:pt x="148180" y="2048"/>
                    <a:pt x="146485" y="3461"/>
                    <a:pt x="145073" y="4803"/>
                  </a:cubicBezTo>
                  <a:cubicBezTo>
                    <a:pt x="130382" y="18999"/>
                    <a:pt x="127274" y="41035"/>
                    <a:pt x="125226" y="61376"/>
                  </a:cubicBezTo>
                  <a:cubicBezTo>
                    <a:pt x="119223" y="122610"/>
                    <a:pt x="116680" y="187023"/>
                    <a:pt x="142389" y="24296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1" name="Google Shape;1151;p39"/>
            <p:cNvSpPr/>
            <p:nvPr/>
          </p:nvSpPr>
          <p:spPr>
            <a:xfrm>
              <a:off x="6237962" y="4782446"/>
              <a:ext cx="141256" cy="5934"/>
            </a:xfrm>
            <a:custGeom>
              <a:avLst/>
              <a:gdLst/>
              <a:ahLst/>
              <a:cxnLst/>
              <a:rect l="l" t="t" r="r" b="b"/>
              <a:pathLst>
                <a:path w="141256" h="5934" extrusionOk="0">
                  <a:moveTo>
                    <a:pt x="0" y="5934"/>
                  </a:moveTo>
                  <a:cubicBezTo>
                    <a:pt x="46968" y="1909"/>
                    <a:pt x="94077" y="-69"/>
                    <a:pt x="141256" y="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2" name="Google Shape;1152;p39"/>
            <p:cNvSpPr/>
            <p:nvPr/>
          </p:nvSpPr>
          <p:spPr>
            <a:xfrm>
              <a:off x="6244177" y="4807380"/>
              <a:ext cx="130662" cy="5156"/>
            </a:xfrm>
            <a:custGeom>
              <a:avLst/>
              <a:gdLst/>
              <a:ahLst/>
              <a:cxnLst/>
              <a:rect l="l" t="t" r="r" b="b"/>
              <a:pathLst>
                <a:path w="130662" h="5156" extrusionOk="0">
                  <a:moveTo>
                    <a:pt x="0" y="5156"/>
                  </a:moveTo>
                  <a:lnTo>
                    <a:pt x="130662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3" name="Google Shape;1153;p39"/>
            <p:cNvSpPr/>
            <p:nvPr/>
          </p:nvSpPr>
          <p:spPr>
            <a:xfrm>
              <a:off x="6269109" y="4834857"/>
              <a:ext cx="109968" cy="3740"/>
            </a:xfrm>
            <a:custGeom>
              <a:avLst/>
              <a:gdLst/>
              <a:ahLst/>
              <a:cxnLst/>
              <a:rect l="l" t="t" r="r" b="b"/>
              <a:pathLst>
                <a:path w="109968" h="3740" extrusionOk="0">
                  <a:moveTo>
                    <a:pt x="0" y="3741"/>
                  </a:moveTo>
                  <a:cubicBezTo>
                    <a:pt x="36162" y="280"/>
                    <a:pt x="73241" y="-780"/>
                    <a:pt x="109968" y="56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4" name="Google Shape;1154;p39"/>
            <p:cNvSpPr/>
            <p:nvPr/>
          </p:nvSpPr>
          <p:spPr>
            <a:xfrm>
              <a:off x="6252511" y="4861622"/>
              <a:ext cx="113217" cy="4750"/>
            </a:xfrm>
            <a:custGeom>
              <a:avLst/>
              <a:gdLst/>
              <a:ahLst/>
              <a:cxnLst/>
              <a:rect l="l" t="t" r="r" b="b"/>
              <a:pathLst>
                <a:path w="113217" h="4750" extrusionOk="0">
                  <a:moveTo>
                    <a:pt x="0" y="4096"/>
                  </a:moveTo>
                  <a:cubicBezTo>
                    <a:pt x="37857" y="5721"/>
                    <a:pt x="75996" y="4308"/>
                    <a:pt x="11321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5" name="Google Shape;1155;p39"/>
            <p:cNvSpPr/>
            <p:nvPr/>
          </p:nvSpPr>
          <p:spPr>
            <a:xfrm>
              <a:off x="6283023" y="4900609"/>
              <a:ext cx="82633" cy="50140"/>
            </a:xfrm>
            <a:custGeom>
              <a:avLst/>
              <a:gdLst/>
              <a:ahLst/>
              <a:cxnLst/>
              <a:rect l="l" t="t" r="r" b="b"/>
              <a:pathLst>
                <a:path w="82633" h="50140" extrusionOk="0">
                  <a:moveTo>
                    <a:pt x="0" y="7840"/>
                  </a:moveTo>
                  <a:cubicBezTo>
                    <a:pt x="1766" y="21118"/>
                    <a:pt x="4238" y="35879"/>
                    <a:pt x="14761" y="44143"/>
                  </a:cubicBezTo>
                  <a:cubicBezTo>
                    <a:pt x="26203" y="53113"/>
                    <a:pt x="42942" y="50852"/>
                    <a:pt x="56220" y="44990"/>
                  </a:cubicBezTo>
                  <a:cubicBezTo>
                    <a:pt x="65049" y="41106"/>
                    <a:pt x="73524" y="35526"/>
                    <a:pt x="78539" y="27262"/>
                  </a:cubicBezTo>
                  <a:cubicBezTo>
                    <a:pt x="83553" y="18999"/>
                    <a:pt x="84401" y="7699"/>
                    <a:pt x="7860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6" name="Google Shape;1156;p39"/>
            <p:cNvSpPr/>
            <p:nvPr/>
          </p:nvSpPr>
          <p:spPr>
            <a:xfrm>
              <a:off x="5981441" y="4729830"/>
              <a:ext cx="80868" cy="47956"/>
            </a:xfrm>
            <a:custGeom>
              <a:avLst/>
              <a:gdLst/>
              <a:ahLst/>
              <a:cxnLst/>
              <a:rect l="l" t="t" r="r" b="b"/>
              <a:pathLst>
                <a:path w="80868" h="47956" extrusionOk="0">
                  <a:moveTo>
                    <a:pt x="0" y="47956"/>
                  </a:moveTo>
                  <a:cubicBezTo>
                    <a:pt x="26627" y="31430"/>
                    <a:pt x="53607" y="15397"/>
                    <a:pt x="8086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7" name="Google Shape;1157;p39"/>
            <p:cNvSpPr/>
            <p:nvPr/>
          </p:nvSpPr>
          <p:spPr>
            <a:xfrm>
              <a:off x="5932213" y="4591823"/>
              <a:ext cx="84330" cy="7486"/>
            </a:xfrm>
            <a:custGeom>
              <a:avLst/>
              <a:gdLst/>
              <a:ahLst/>
              <a:cxnLst/>
              <a:rect l="l" t="t" r="r" b="b"/>
              <a:pathLst>
                <a:path w="84330" h="7486" extrusionOk="0">
                  <a:moveTo>
                    <a:pt x="0" y="7487"/>
                  </a:moveTo>
                  <a:lnTo>
                    <a:pt x="8433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8" name="Google Shape;1158;p39"/>
            <p:cNvSpPr/>
            <p:nvPr/>
          </p:nvSpPr>
          <p:spPr>
            <a:xfrm>
              <a:off x="5979110" y="4302529"/>
              <a:ext cx="85954" cy="51629"/>
            </a:xfrm>
            <a:custGeom>
              <a:avLst/>
              <a:gdLst/>
              <a:ahLst/>
              <a:cxnLst/>
              <a:rect l="l" t="t" r="r" b="b"/>
              <a:pathLst>
                <a:path w="85954" h="51629" extrusionOk="0">
                  <a:moveTo>
                    <a:pt x="85954" y="51629"/>
                  </a:moveTo>
                  <a:cubicBezTo>
                    <a:pt x="56432" y="35950"/>
                    <a:pt x="27686" y="18717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9" name="Google Shape;1159;p39"/>
            <p:cNvSpPr/>
            <p:nvPr/>
          </p:nvSpPr>
          <p:spPr>
            <a:xfrm>
              <a:off x="6260182" y="4153080"/>
              <a:ext cx="7019" cy="103187"/>
            </a:xfrm>
            <a:custGeom>
              <a:avLst/>
              <a:gdLst/>
              <a:ahLst/>
              <a:cxnLst/>
              <a:rect l="l" t="t" r="r" b="b"/>
              <a:pathLst>
                <a:path w="7019" h="103187" extrusionOk="0">
                  <a:moveTo>
                    <a:pt x="7020" y="103188"/>
                  </a:moveTo>
                  <a:cubicBezTo>
                    <a:pt x="1017" y="69216"/>
                    <a:pt x="-1173" y="34537"/>
                    <a:pt x="593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0" name="Google Shape;1160;p39"/>
            <p:cNvSpPr/>
            <p:nvPr/>
          </p:nvSpPr>
          <p:spPr>
            <a:xfrm>
              <a:off x="6450059" y="4228511"/>
              <a:ext cx="68368" cy="90969"/>
            </a:xfrm>
            <a:custGeom>
              <a:avLst/>
              <a:gdLst/>
              <a:ahLst/>
              <a:cxnLst/>
              <a:rect l="l" t="t" r="r" b="b"/>
              <a:pathLst>
                <a:path w="68368" h="90969" extrusionOk="0">
                  <a:moveTo>
                    <a:pt x="0" y="90969"/>
                  </a:moveTo>
                  <a:lnTo>
                    <a:pt x="68368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1" name="Google Shape;1161;p39"/>
            <p:cNvSpPr/>
            <p:nvPr/>
          </p:nvSpPr>
          <p:spPr>
            <a:xfrm>
              <a:off x="6532270" y="4394417"/>
              <a:ext cx="102340" cy="33195"/>
            </a:xfrm>
            <a:custGeom>
              <a:avLst/>
              <a:gdLst/>
              <a:ahLst/>
              <a:cxnLst/>
              <a:rect l="l" t="t" r="r" b="b"/>
              <a:pathLst>
                <a:path w="102340" h="33195" extrusionOk="0">
                  <a:moveTo>
                    <a:pt x="0" y="33195"/>
                  </a:moveTo>
                  <a:cubicBezTo>
                    <a:pt x="19776" y="29805"/>
                    <a:pt x="38775" y="22954"/>
                    <a:pt x="57703" y="16103"/>
                  </a:cubicBezTo>
                  <a:lnTo>
                    <a:pt x="10234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2" name="Google Shape;1162;p39"/>
            <p:cNvSpPr/>
            <p:nvPr/>
          </p:nvSpPr>
          <p:spPr>
            <a:xfrm>
              <a:off x="6565395" y="4557475"/>
              <a:ext cx="81579" cy="4259"/>
            </a:xfrm>
            <a:custGeom>
              <a:avLst/>
              <a:gdLst/>
              <a:ahLst/>
              <a:cxnLst/>
              <a:rect l="l" t="t" r="r" b="b"/>
              <a:pathLst>
                <a:path w="81579" h="4259" extrusionOk="0">
                  <a:moveTo>
                    <a:pt x="0" y="4260"/>
                  </a:moveTo>
                  <a:lnTo>
                    <a:pt x="78397" y="2776"/>
                  </a:lnTo>
                  <a:cubicBezTo>
                    <a:pt x="79598" y="2776"/>
                    <a:pt x="81010" y="2565"/>
                    <a:pt x="81505" y="1505"/>
                  </a:cubicBezTo>
                  <a:cubicBezTo>
                    <a:pt x="81999" y="446"/>
                    <a:pt x="79881" y="-684"/>
                    <a:pt x="79739" y="51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3" name="Google Shape;1163;p39"/>
            <p:cNvSpPr/>
            <p:nvPr/>
          </p:nvSpPr>
          <p:spPr>
            <a:xfrm>
              <a:off x="6548585" y="4692892"/>
              <a:ext cx="97325" cy="45272"/>
            </a:xfrm>
            <a:custGeom>
              <a:avLst/>
              <a:gdLst/>
              <a:ahLst/>
              <a:cxnLst/>
              <a:rect l="l" t="t" r="r" b="b"/>
              <a:pathLst>
                <a:path w="97325" h="45272" extrusionOk="0">
                  <a:moveTo>
                    <a:pt x="0" y="0"/>
                  </a:moveTo>
                  <a:cubicBezTo>
                    <a:pt x="33336" y="13137"/>
                    <a:pt x="65826" y="28251"/>
                    <a:pt x="97325" y="4527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64" name="Google Shape;1164;p39"/>
          <p:cNvSpPr/>
          <p:nvPr/>
        </p:nvSpPr>
        <p:spPr>
          <a:xfrm rot="1279674" flipH="1">
            <a:off x="10406278" y="5367873"/>
            <a:ext cx="1007564" cy="627897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65" name="Google Shape;1165;p39"/>
          <p:cNvGrpSpPr/>
          <p:nvPr/>
        </p:nvGrpSpPr>
        <p:grpSpPr>
          <a:xfrm>
            <a:off x="10735861" y="794445"/>
            <a:ext cx="757664" cy="739072"/>
            <a:chOff x="2714053" y="3696339"/>
            <a:chExt cx="757664" cy="739072"/>
          </a:xfrm>
        </p:grpSpPr>
        <p:sp>
          <p:nvSpPr>
            <p:cNvPr id="1166" name="Google Shape;1166;p39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7" name="Google Shape;1167;p39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8" name="Google Shape;1168;p39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9" name="Google Shape;1169;p39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0" name="Google Shape;1170;p39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1" name="Google Shape;1171;p39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2" name="Google Shape;1172;p39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4219" y="1237853"/>
            <a:ext cx="5052318" cy="5827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83"/>
              </a:lnSpc>
            </a:pPr>
            <a:r>
              <a:rPr lang="en-US" sz="3667" dirty="0">
                <a:solidFill>
                  <a:srgbClr val="FFFFF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Современные вызовы</a:t>
            </a:r>
            <a:endParaRPr lang="en-US" sz="3667" dirty="0"/>
          </a:p>
        </p:txBody>
      </p:sp>
      <p:sp>
        <p:nvSpPr>
          <p:cNvPr id="3" name="Shape 1"/>
          <p:cNvSpPr/>
          <p:nvPr/>
        </p:nvSpPr>
        <p:spPr>
          <a:xfrm>
            <a:off x="734220" y="2240161"/>
            <a:ext cx="3434656" cy="3379986"/>
          </a:xfrm>
          <a:prstGeom prst="roundRect">
            <a:avLst>
              <a:gd name="adj" fmla="val 2607"/>
            </a:avLst>
          </a:prstGeom>
          <a:solidFill>
            <a:srgbClr val="790709"/>
          </a:solidFill>
          <a:ln w="15240">
            <a:solidFill>
              <a:srgbClr val="922022"/>
            </a:solidFill>
            <a:prstDash val="solid"/>
          </a:ln>
        </p:spPr>
        <p:txBody>
          <a:bodyPr/>
          <a:lstStyle/>
          <a:p>
            <a:endParaRPr lang="ru-RU" sz="1167"/>
          </a:p>
        </p:txBody>
      </p:sp>
      <p:sp>
        <p:nvSpPr>
          <p:cNvPr id="4" name="Shape 2"/>
          <p:cNvSpPr/>
          <p:nvPr/>
        </p:nvSpPr>
        <p:spPr>
          <a:xfrm>
            <a:off x="956668" y="2462610"/>
            <a:ext cx="629344" cy="629344"/>
          </a:xfrm>
          <a:prstGeom prst="roundRect">
            <a:avLst>
              <a:gd name="adj" fmla="val 12106632"/>
            </a:avLst>
          </a:prstGeom>
          <a:solidFill>
            <a:srgbClr val="F65F62"/>
          </a:solidFill>
          <a:ln/>
        </p:spPr>
        <p:txBody>
          <a:bodyPr/>
          <a:lstStyle/>
          <a:p>
            <a:endParaRPr lang="ru-RU" sz="1167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29705" y="2635647"/>
            <a:ext cx="283170" cy="28317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956668" y="3301703"/>
            <a:ext cx="2331144" cy="2914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20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Глобализация</a:t>
            </a:r>
            <a:endParaRPr lang="en-US" sz="1833" dirty="0"/>
          </a:p>
        </p:txBody>
      </p:sp>
      <p:sp>
        <p:nvSpPr>
          <p:cNvPr id="7" name="Text 4"/>
          <p:cNvSpPr/>
          <p:nvPr/>
        </p:nvSpPr>
        <p:spPr>
          <a:xfrm>
            <a:off x="956668" y="3718917"/>
            <a:ext cx="2989758" cy="16787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625"/>
              </a:lnSpc>
            </a:pPr>
            <a:r>
              <a:rPr lang="en-US" sz="1667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Размывание национальных границ и культурных особенностей требует активной защиты идентичности.</a:t>
            </a:r>
            <a:endParaRPr lang="en-US" sz="1667" dirty="0"/>
          </a:p>
        </p:txBody>
      </p:sp>
      <p:sp>
        <p:nvSpPr>
          <p:cNvPr id="8" name="Shape 5"/>
          <p:cNvSpPr/>
          <p:nvPr/>
        </p:nvSpPr>
        <p:spPr>
          <a:xfrm>
            <a:off x="4378623" y="2240161"/>
            <a:ext cx="3434656" cy="3379986"/>
          </a:xfrm>
          <a:prstGeom prst="roundRect">
            <a:avLst>
              <a:gd name="adj" fmla="val 2607"/>
            </a:avLst>
          </a:prstGeom>
          <a:solidFill>
            <a:srgbClr val="790709"/>
          </a:solidFill>
          <a:ln w="15240">
            <a:solidFill>
              <a:srgbClr val="922022"/>
            </a:solidFill>
            <a:prstDash val="solid"/>
          </a:ln>
        </p:spPr>
        <p:txBody>
          <a:bodyPr/>
          <a:lstStyle/>
          <a:p>
            <a:endParaRPr lang="ru-RU" sz="1167"/>
          </a:p>
        </p:txBody>
      </p:sp>
      <p:sp>
        <p:nvSpPr>
          <p:cNvPr id="9" name="Shape 6"/>
          <p:cNvSpPr/>
          <p:nvPr/>
        </p:nvSpPr>
        <p:spPr>
          <a:xfrm>
            <a:off x="4601071" y="2462610"/>
            <a:ext cx="629344" cy="629344"/>
          </a:xfrm>
          <a:prstGeom prst="roundRect">
            <a:avLst>
              <a:gd name="adj" fmla="val 12106632"/>
            </a:avLst>
          </a:prstGeom>
          <a:solidFill>
            <a:srgbClr val="F65F62"/>
          </a:solidFill>
          <a:ln/>
        </p:spPr>
        <p:txBody>
          <a:bodyPr/>
          <a:lstStyle/>
          <a:p>
            <a:endParaRPr lang="ru-RU" sz="1167"/>
          </a:p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774108" y="2635647"/>
            <a:ext cx="283170" cy="28317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4601071" y="3301703"/>
            <a:ext cx="2859484" cy="2914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20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Цифровая фрагментация</a:t>
            </a:r>
            <a:endParaRPr lang="en-US" sz="2000" dirty="0"/>
          </a:p>
        </p:txBody>
      </p:sp>
      <p:sp>
        <p:nvSpPr>
          <p:cNvPr id="12" name="Text 8"/>
          <p:cNvSpPr/>
          <p:nvPr/>
        </p:nvSpPr>
        <p:spPr>
          <a:xfrm>
            <a:off x="4601071" y="3718918"/>
            <a:ext cx="2989758" cy="1343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625"/>
              </a:lnSpc>
            </a:pPr>
            <a:r>
              <a:rPr lang="en-US" sz="1667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Разобщение общественного сознания в цифровую эпоху создает новые угрозы единству.</a:t>
            </a:r>
            <a:endParaRPr lang="en-US" sz="1667" dirty="0"/>
          </a:p>
        </p:txBody>
      </p:sp>
      <p:sp>
        <p:nvSpPr>
          <p:cNvPr id="13" name="Shape 9"/>
          <p:cNvSpPr/>
          <p:nvPr/>
        </p:nvSpPr>
        <p:spPr>
          <a:xfrm>
            <a:off x="8023027" y="2240161"/>
            <a:ext cx="3434755" cy="3379986"/>
          </a:xfrm>
          <a:prstGeom prst="roundRect">
            <a:avLst>
              <a:gd name="adj" fmla="val 2607"/>
            </a:avLst>
          </a:prstGeom>
          <a:solidFill>
            <a:srgbClr val="790709"/>
          </a:solidFill>
          <a:ln w="15240">
            <a:solidFill>
              <a:srgbClr val="922022"/>
            </a:solidFill>
            <a:prstDash val="solid"/>
          </a:ln>
        </p:spPr>
        <p:txBody>
          <a:bodyPr/>
          <a:lstStyle/>
          <a:p>
            <a:endParaRPr lang="ru-RU" sz="1167"/>
          </a:p>
        </p:txBody>
      </p:sp>
      <p:sp>
        <p:nvSpPr>
          <p:cNvPr id="14" name="Shape 10"/>
          <p:cNvSpPr/>
          <p:nvPr/>
        </p:nvSpPr>
        <p:spPr>
          <a:xfrm>
            <a:off x="8245476" y="2462610"/>
            <a:ext cx="629344" cy="629344"/>
          </a:xfrm>
          <a:prstGeom prst="roundRect">
            <a:avLst>
              <a:gd name="adj" fmla="val 12106632"/>
            </a:avLst>
          </a:prstGeom>
          <a:solidFill>
            <a:srgbClr val="F65F62"/>
          </a:solidFill>
          <a:ln/>
        </p:spPr>
        <p:txBody>
          <a:bodyPr/>
          <a:lstStyle/>
          <a:p>
            <a:endParaRPr lang="ru-RU" sz="1167"/>
          </a:p>
        </p:txBody>
      </p:sp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418513" y="2635647"/>
            <a:ext cx="283170" cy="283170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8245476" y="3301703"/>
            <a:ext cx="2331144" cy="2914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20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Эрозия ценностей</a:t>
            </a:r>
            <a:endParaRPr lang="en-US" sz="2000" dirty="0"/>
          </a:p>
        </p:txBody>
      </p:sp>
      <p:sp>
        <p:nvSpPr>
          <p:cNvPr id="17" name="Text 12"/>
          <p:cNvSpPr/>
          <p:nvPr/>
        </p:nvSpPr>
        <p:spPr>
          <a:xfrm>
            <a:off x="8245475" y="3718918"/>
            <a:ext cx="2989858" cy="1343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625"/>
              </a:lnSpc>
            </a:pPr>
            <a:r>
              <a:rPr lang="en-US" sz="1667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Традиционные ценности подвергаются постоянному давлению и требуют защиты.</a:t>
            </a:r>
            <a:endParaRPr lang="en-US" sz="1667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833B18B-58EE-492B-522A-DFB1E98DB7E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35998" y="6421379"/>
            <a:ext cx="1388269" cy="344673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26"/>
          <p:cNvSpPr txBox="1">
            <a:spLocks noGrp="1"/>
          </p:cNvSpPr>
          <p:nvPr>
            <p:ph type="title"/>
          </p:nvPr>
        </p:nvSpPr>
        <p:spPr>
          <a:xfrm>
            <a:off x="1226901" y="683337"/>
            <a:ext cx="9878870" cy="1221204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/>
              <a:t>ПЕРЕХОД ОТ ПРОФЕССИОНАЛЬНЫХ СВЯЗЕЙ К</a:t>
            </a:r>
            <a:r>
              <a:rPr lang="ru-RU" sz="3200" dirty="0"/>
              <a:t> </a:t>
            </a:r>
            <a:br>
              <a:rPr lang="ru-RU" sz="3200" dirty="0"/>
            </a:br>
            <a:r>
              <a:rPr lang="ru-RU" sz="2800" dirty="0">
                <a:highlight>
                  <a:schemeClr val="accent1"/>
                </a:highlight>
              </a:rPr>
              <a:t>ПРОФЕССИОНАЛЬНО-ЛИЧНОСТНЫМ СВЯЗЯМ</a:t>
            </a:r>
            <a:endParaRPr sz="2400" dirty="0">
              <a:highlight>
                <a:schemeClr val="accent1"/>
              </a:highlight>
            </a:endParaRPr>
          </a:p>
        </p:txBody>
      </p:sp>
      <p:pic>
        <p:nvPicPr>
          <p:cNvPr id="1030" name="Picture 6" descr="Идите и собирайте взносы&quot;: Рязанов не дал Шурочке из &quot;Служебного романа&quot;  полюбить - Собеседник">
            <a:extLst>
              <a:ext uri="{FF2B5EF4-FFF2-40B4-BE49-F238E27FC236}">
                <a16:creationId xmlns:a16="http://schemas.microsoft.com/office/drawing/2014/main" id="{33F268AC-71DF-11D8-C740-298B1FC199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639" y="1839708"/>
            <a:ext cx="2552699" cy="1982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Шурочка из «Служебного романа» не хотела, чтобы внуки стали артистами">
            <a:extLst>
              <a:ext uri="{FF2B5EF4-FFF2-40B4-BE49-F238E27FC236}">
                <a16:creationId xmlns:a16="http://schemas.microsoft.com/office/drawing/2014/main" id="{BEA21FAA-8BD1-4B66-985F-F6E65948A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3336" y="4004682"/>
            <a:ext cx="2552700" cy="195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Шурочка из &quot;Служебного романа&quot; – последнее интервью: В Баку сыграла свои  первые роли">
            <a:extLst>
              <a:ext uri="{FF2B5EF4-FFF2-40B4-BE49-F238E27FC236}">
                <a16:creationId xmlns:a16="http://schemas.microsoft.com/office/drawing/2014/main" id="{5D66E73E-3DD0-D5F5-F14D-588014857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638" y="4004683"/>
            <a:ext cx="2552700" cy="195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Деньги в «Служебном романе»">
            <a:extLst>
              <a:ext uri="{FF2B5EF4-FFF2-40B4-BE49-F238E27FC236}">
                <a16:creationId xmlns:a16="http://schemas.microsoft.com/office/drawing/2014/main" id="{79F9717C-4439-C062-D631-1573E24F6F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3337" y="1904541"/>
            <a:ext cx="2552699" cy="1959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37ABF044-02E8-B9C0-C7A6-FEAE0427E64C}"/>
              </a:ext>
            </a:extLst>
          </p:cNvPr>
          <p:cNvGrpSpPr/>
          <p:nvPr/>
        </p:nvGrpSpPr>
        <p:grpSpPr>
          <a:xfrm>
            <a:off x="4650463" y="2363662"/>
            <a:ext cx="3031747" cy="3031747"/>
            <a:chOff x="4650463" y="2363662"/>
            <a:chExt cx="3031747" cy="3031747"/>
          </a:xfrm>
        </p:grpSpPr>
        <p:pic>
          <p:nvPicPr>
            <p:cNvPr id="1028" name="Picture 4" descr="Людмила Иванова: за что Шурочку из «Служебного романа» целовал Жерар  Депардье? - 7Дней.ру">
              <a:extLst>
                <a:ext uri="{FF2B5EF4-FFF2-40B4-BE49-F238E27FC236}">
                  <a16:creationId xmlns:a16="http://schemas.microsoft.com/office/drawing/2014/main" id="{013E27BB-2EC1-F4EA-B97D-2963C122F4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0463" y="2363662"/>
              <a:ext cx="3031747" cy="30317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6" name="Picture 22" descr="людмила иванова - новости и статьи на 7Дней.ру">
              <a:extLst>
                <a:ext uri="{FF2B5EF4-FFF2-40B4-BE49-F238E27FC236}">
                  <a16:creationId xmlns:a16="http://schemas.microsoft.com/office/drawing/2014/main" id="{0F1DEBD9-2027-6171-9A56-E97A3C5F52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9996" y="2370306"/>
              <a:ext cx="2988146" cy="1988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Google Shape;703;p28">
            <a:extLst>
              <a:ext uri="{FF2B5EF4-FFF2-40B4-BE49-F238E27FC236}">
                <a16:creationId xmlns:a16="http://schemas.microsoft.com/office/drawing/2014/main" id="{3A8D3AFE-9675-4DA7-6CC3-914D532A9C5C}"/>
              </a:ext>
            </a:extLst>
          </p:cNvPr>
          <p:cNvSpPr txBox="1">
            <a:spLocks/>
          </p:cNvSpPr>
          <p:nvPr/>
        </p:nvSpPr>
        <p:spPr>
          <a:xfrm>
            <a:off x="4650463" y="5721636"/>
            <a:ext cx="6272161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●"/>
              <a:defRPr sz="19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○"/>
              <a:defRPr sz="19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■"/>
              <a:defRPr sz="19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●"/>
              <a:defRPr sz="19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○"/>
              <a:defRPr sz="19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■"/>
              <a:defRPr sz="19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●"/>
              <a:defRPr sz="19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○"/>
              <a:defRPr sz="19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Roboto"/>
              <a:buChar char="■"/>
              <a:defRPr sz="19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algn="r">
              <a:buFont typeface="Roboto"/>
              <a:buNone/>
            </a:pPr>
            <a:r>
              <a:rPr lang="ru-RU" dirty="0"/>
              <a:t>* Шурочка (х/ф «Служебный роман», 1977 г.)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34"/>
          <p:cNvSpPr txBox="1">
            <a:spLocks noGrp="1"/>
          </p:cNvSpPr>
          <p:nvPr>
            <p:ph type="title"/>
          </p:nvPr>
        </p:nvSpPr>
        <p:spPr>
          <a:xfrm>
            <a:off x="1014275" y="1251788"/>
            <a:ext cx="101634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«ОБРАЗЫ» Профсоюза</a:t>
            </a:r>
          </a:p>
        </p:txBody>
      </p:sp>
      <p:sp>
        <p:nvSpPr>
          <p:cNvPr id="785" name="Google Shape;785;p34"/>
          <p:cNvSpPr txBox="1">
            <a:spLocks noGrp="1"/>
          </p:cNvSpPr>
          <p:nvPr>
            <p:ph type="subTitle" idx="1"/>
          </p:nvPr>
        </p:nvSpPr>
        <p:spPr>
          <a:xfrm>
            <a:off x="1014274" y="2364825"/>
            <a:ext cx="9812221" cy="66518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l"/>
            <a:r>
              <a:rPr lang="ru-RU" sz="2000" b="1" dirty="0">
                <a:solidFill>
                  <a:schemeClr val="tx1"/>
                </a:solidFill>
              </a:rPr>
              <a:t>1. </a:t>
            </a:r>
            <a:r>
              <a:rPr lang="ru-RU" sz="2000" dirty="0"/>
              <a:t>Профсоюз как орган решения социально-трудовых проблем (представительство, защита) </a:t>
            </a:r>
          </a:p>
        </p:txBody>
      </p:sp>
      <p:sp>
        <p:nvSpPr>
          <p:cNvPr id="787" name="Google Shape;787;p34"/>
          <p:cNvSpPr txBox="1">
            <a:spLocks noGrp="1"/>
          </p:cNvSpPr>
          <p:nvPr>
            <p:ph type="subTitle" idx="2"/>
          </p:nvPr>
        </p:nvSpPr>
        <p:spPr>
          <a:xfrm>
            <a:off x="1014274" y="3936236"/>
            <a:ext cx="9812221" cy="430608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l"/>
            <a:r>
              <a:rPr lang="ru-RU" sz="2000" b="1" dirty="0">
                <a:solidFill>
                  <a:schemeClr val="tx1"/>
                </a:solidFill>
              </a:rPr>
              <a:t>3. </a:t>
            </a:r>
            <a:r>
              <a:rPr lang="ru-RU" sz="2000" dirty="0"/>
              <a:t>Профсоюз как агентство (сервис) услуг</a:t>
            </a:r>
          </a:p>
        </p:txBody>
      </p:sp>
      <p:sp>
        <p:nvSpPr>
          <p:cNvPr id="789" name="Google Shape;789;p34"/>
          <p:cNvSpPr txBox="1">
            <a:spLocks noGrp="1"/>
          </p:cNvSpPr>
          <p:nvPr>
            <p:ph type="subTitle" idx="3"/>
          </p:nvPr>
        </p:nvSpPr>
        <p:spPr>
          <a:xfrm>
            <a:off x="1014274" y="3253101"/>
            <a:ext cx="9812221" cy="430608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indent="85725" algn="l"/>
            <a:r>
              <a:rPr lang="ru-RU" sz="2000" b="1" dirty="0">
                <a:solidFill>
                  <a:schemeClr val="tx1"/>
                </a:solidFill>
              </a:rPr>
              <a:t>2. </a:t>
            </a:r>
            <a:r>
              <a:rPr lang="ru-RU" sz="2000" dirty="0"/>
              <a:t>Профсоюз как институт социальной поддержки</a:t>
            </a:r>
          </a:p>
        </p:txBody>
      </p:sp>
      <p:sp>
        <p:nvSpPr>
          <p:cNvPr id="793" name="Google Shape;793;p34"/>
          <p:cNvSpPr txBox="1">
            <a:spLocks noGrp="1"/>
          </p:cNvSpPr>
          <p:nvPr>
            <p:ph type="subTitle" idx="6"/>
          </p:nvPr>
        </p:nvSpPr>
        <p:spPr>
          <a:xfrm>
            <a:off x="1041924" y="4690032"/>
            <a:ext cx="9812245" cy="430608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l"/>
            <a:r>
              <a:rPr lang="ru-RU" sz="2000" b="1" dirty="0">
                <a:solidFill>
                  <a:schemeClr val="tx1"/>
                </a:solidFill>
              </a:rPr>
              <a:t>4. </a:t>
            </a:r>
            <a:r>
              <a:rPr lang="ru-RU" sz="2000" dirty="0"/>
              <a:t>Профсоюз как сообщество</a:t>
            </a:r>
          </a:p>
        </p:txBody>
      </p:sp>
      <p:sp>
        <p:nvSpPr>
          <p:cNvPr id="797" name="Google Shape;797;p34"/>
          <p:cNvSpPr/>
          <p:nvPr/>
        </p:nvSpPr>
        <p:spPr>
          <a:xfrm>
            <a:off x="1041924" y="905154"/>
            <a:ext cx="767416" cy="1110134"/>
          </a:xfrm>
          <a:custGeom>
            <a:avLst/>
            <a:gdLst/>
            <a:ahLst/>
            <a:cxnLst/>
            <a:rect l="l" t="t" r="r" b="b"/>
            <a:pathLst>
              <a:path w="767416" h="1110134" extrusionOk="0">
                <a:moveTo>
                  <a:pt x="9081" y="8758"/>
                </a:moveTo>
                <a:cubicBezTo>
                  <a:pt x="-6386" y="322206"/>
                  <a:pt x="2372" y="709461"/>
                  <a:pt x="3361" y="735593"/>
                </a:cubicBezTo>
                <a:cubicBezTo>
                  <a:pt x="6892" y="832566"/>
                  <a:pt x="-7304" y="920921"/>
                  <a:pt x="154222" y="910327"/>
                </a:cubicBezTo>
                <a:cubicBezTo>
                  <a:pt x="154222" y="910327"/>
                  <a:pt x="357773" y="912164"/>
                  <a:pt x="430308" y="907432"/>
                </a:cubicBezTo>
                <a:cubicBezTo>
                  <a:pt x="436947" y="991691"/>
                  <a:pt x="438925" y="1110135"/>
                  <a:pt x="438925" y="1110135"/>
                </a:cubicBezTo>
                <a:cubicBezTo>
                  <a:pt x="529187" y="998330"/>
                  <a:pt x="653493" y="906654"/>
                  <a:pt x="767416" y="817169"/>
                </a:cubicBezTo>
                <a:cubicBezTo>
                  <a:pt x="644170" y="734251"/>
                  <a:pt x="535332" y="665247"/>
                  <a:pt x="447259" y="545674"/>
                </a:cubicBezTo>
                <a:cubicBezTo>
                  <a:pt x="443586" y="624495"/>
                  <a:pt x="436170" y="725635"/>
                  <a:pt x="436170" y="725635"/>
                </a:cubicBezTo>
                <a:cubicBezTo>
                  <a:pt x="370698" y="728318"/>
                  <a:pt x="274502" y="725070"/>
                  <a:pt x="274502" y="725070"/>
                </a:cubicBezTo>
                <a:lnTo>
                  <a:pt x="270406" y="0"/>
                </a:lnTo>
                <a:cubicBezTo>
                  <a:pt x="174210" y="15538"/>
                  <a:pt x="107466" y="8758"/>
                  <a:pt x="9152" y="8758"/>
                </a:cubicBezTo>
                <a:close/>
              </a:path>
            </a:pathLst>
          </a:custGeom>
          <a:solidFill>
            <a:schemeClr val="accent1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57A6063-72C0-70B0-D3C8-6EB8F9AD4E34}"/>
              </a:ext>
            </a:extLst>
          </p:cNvPr>
          <p:cNvSpPr/>
          <p:nvPr/>
        </p:nvSpPr>
        <p:spPr>
          <a:xfrm>
            <a:off x="838684" y="2261389"/>
            <a:ext cx="10163400" cy="2249652"/>
          </a:xfrm>
          <a:prstGeom prst="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4BC56A-7621-7C4C-A904-1EEC9CF55B12}"/>
              </a:ext>
            </a:extLst>
          </p:cNvPr>
          <p:cNvSpPr txBox="1"/>
          <p:nvPr/>
        </p:nvSpPr>
        <p:spPr>
          <a:xfrm>
            <a:off x="838684" y="5294651"/>
            <a:ext cx="99878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/>
              <a:t>Мы объединились в профессиональное сообщество, </a:t>
            </a:r>
            <a:br>
              <a:rPr lang="ru-RU" sz="1600" b="1" dirty="0"/>
            </a:br>
            <a:r>
              <a:rPr lang="ru-RU" sz="1600" b="1" dirty="0"/>
              <a:t>чтобы создавать дополнительную ценность друг для друга!</a:t>
            </a:r>
          </a:p>
        </p:txBody>
      </p:sp>
    </p:spTree>
    <p:extLst>
      <p:ext uri="{BB962C8B-B14F-4D97-AF65-F5344CB8AC3E}">
        <p14:creationId xmlns:p14="http://schemas.microsoft.com/office/powerpoint/2010/main" val="173038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5" grpId="0" uiExpand="1" build="p" animBg="1"/>
      <p:bldP spid="787" grpId="0" uiExpand="1" build="p" animBg="1"/>
      <p:bldP spid="789" grpId="0" uiExpand="1" build="p" animBg="1"/>
      <p:bldP spid="793" grpId="0" uiExpand="1" build="p" animBg="1"/>
      <p:bldP spid="10" grpId="0" animBg="1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>
          <a:extLst>
            <a:ext uri="{FF2B5EF4-FFF2-40B4-BE49-F238E27FC236}">
              <a16:creationId xmlns:a16="http://schemas.microsoft.com/office/drawing/2014/main" id="{469B0434-33E2-03C3-A8C7-66765D1106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Арка 45">
            <a:extLst>
              <a:ext uri="{FF2B5EF4-FFF2-40B4-BE49-F238E27FC236}">
                <a16:creationId xmlns:a16="http://schemas.microsoft.com/office/drawing/2014/main" id="{B9491694-DEF8-ABA5-A4B2-550457E89E27}"/>
              </a:ext>
            </a:extLst>
          </p:cNvPr>
          <p:cNvSpPr/>
          <p:nvPr/>
        </p:nvSpPr>
        <p:spPr>
          <a:xfrm>
            <a:off x="-4921852" y="980728"/>
            <a:ext cx="6163935" cy="6163935"/>
          </a:xfrm>
          <a:prstGeom prst="blockArc">
            <a:avLst>
              <a:gd name="adj1" fmla="val 18900000"/>
              <a:gd name="adj2" fmla="val 2700000"/>
              <a:gd name="adj3" fmla="val 350"/>
            </a:avLst>
          </a:prstGeom>
          <a:noFill/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/>
          <a:lstStyle/>
          <a:p>
            <a:pPr marL="0" marR="0" lvl="0" indent="0" defTabSz="91435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id="{FDD740A3-6D6E-05D7-DF7B-4ECD095F1608}"/>
              </a:ext>
            </a:extLst>
          </p:cNvPr>
          <p:cNvSpPr/>
          <p:nvPr/>
        </p:nvSpPr>
        <p:spPr>
          <a:xfrm>
            <a:off x="771479" y="2125556"/>
            <a:ext cx="8054941" cy="704314"/>
          </a:xfrm>
          <a:custGeom>
            <a:avLst/>
            <a:gdLst>
              <a:gd name="connsiteX0" fmla="*/ 0 w 8054941"/>
              <a:gd name="connsiteY0" fmla="*/ 0 h 704314"/>
              <a:gd name="connsiteX1" fmla="*/ 8054941 w 8054941"/>
              <a:gd name="connsiteY1" fmla="*/ 0 h 704314"/>
              <a:gd name="connsiteX2" fmla="*/ 8054941 w 8054941"/>
              <a:gd name="connsiteY2" fmla="*/ 704314 h 704314"/>
              <a:gd name="connsiteX3" fmla="*/ 0 w 8054941"/>
              <a:gd name="connsiteY3" fmla="*/ 704314 h 704314"/>
              <a:gd name="connsiteX4" fmla="*/ 0 w 8054941"/>
              <a:gd name="connsiteY4" fmla="*/ 0 h 704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941" h="704314">
                <a:moveTo>
                  <a:pt x="0" y="0"/>
                </a:moveTo>
                <a:lnTo>
                  <a:pt x="8054941" y="0"/>
                </a:lnTo>
                <a:lnTo>
                  <a:pt x="8054941" y="704314"/>
                </a:lnTo>
                <a:lnTo>
                  <a:pt x="0" y="7043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457200" indent="-355600">
              <a:buClr>
                <a:schemeClr val="dk1"/>
              </a:buClr>
              <a:buSzPts val="2000"/>
            </a:pPr>
            <a:r>
              <a:rPr lang="ru-RU" sz="2000" b="1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      Профсоюз как сообщество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9D9D3506-B894-3247-C2A9-DC56AC90CD72}"/>
              </a:ext>
            </a:extLst>
          </p:cNvPr>
          <p:cNvSpPr/>
          <p:nvPr/>
        </p:nvSpPr>
        <p:spPr>
          <a:xfrm>
            <a:off x="331283" y="2037516"/>
            <a:ext cx="880392" cy="880392"/>
          </a:xfrm>
          <a:prstGeom prst="ellipse">
            <a:avLst/>
          </a:prstGeom>
          <a:solidFill>
            <a:sysClr val="window" lastClr="FFFFFF">
              <a:hueOff val="0"/>
              <a:satOff val="0"/>
              <a:lumOff val="0"/>
              <a:alphaOff val="0"/>
            </a:sysClr>
          </a:solidFill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/>
          <a:lstStyle/>
          <a:p>
            <a:pPr marL="0" marR="0" lvl="0" indent="0" defTabSz="91435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Полилиния: фигура 26">
            <a:extLst>
              <a:ext uri="{FF2B5EF4-FFF2-40B4-BE49-F238E27FC236}">
                <a16:creationId xmlns:a16="http://schemas.microsoft.com/office/drawing/2014/main" id="{CDF1CFB4-140D-1955-13DB-2B600341DAA6}"/>
              </a:ext>
            </a:extLst>
          </p:cNvPr>
          <p:cNvSpPr/>
          <p:nvPr/>
        </p:nvSpPr>
        <p:spPr>
          <a:xfrm>
            <a:off x="1175279" y="3182210"/>
            <a:ext cx="7651142" cy="704314"/>
          </a:xfrm>
          <a:custGeom>
            <a:avLst/>
            <a:gdLst>
              <a:gd name="connsiteX0" fmla="*/ 0 w 7651142"/>
              <a:gd name="connsiteY0" fmla="*/ 0 h 704314"/>
              <a:gd name="connsiteX1" fmla="*/ 7651142 w 7651142"/>
              <a:gd name="connsiteY1" fmla="*/ 0 h 704314"/>
              <a:gd name="connsiteX2" fmla="*/ 7651142 w 7651142"/>
              <a:gd name="connsiteY2" fmla="*/ 704314 h 704314"/>
              <a:gd name="connsiteX3" fmla="*/ 0 w 7651142"/>
              <a:gd name="connsiteY3" fmla="*/ 704314 h 704314"/>
              <a:gd name="connsiteX4" fmla="*/ 0 w 7651142"/>
              <a:gd name="connsiteY4" fmla="*/ 0 h 704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51142" h="704314">
                <a:moveTo>
                  <a:pt x="0" y="0"/>
                </a:moveTo>
                <a:lnTo>
                  <a:pt x="7651142" y="0"/>
                </a:lnTo>
                <a:lnTo>
                  <a:pt x="7651142" y="704314"/>
                </a:lnTo>
                <a:lnTo>
                  <a:pt x="0" y="7043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457200" indent="-355600">
              <a:buClr>
                <a:schemeClr val="dk1"/>
              </a:buClr>
              <a:buSzPts val="2000"/>
            </a:pPr>
            <a:r>
              <a:rPr lang="ru-RU" sz="2000" b="1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       Профсоюз как агентство (сервис) услуг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49C6F18D-90E7-DCF3-9E20-ADD003E59E46}"/>
              </a:ext>
            </a:extLst>
          </p:cNvPr>
          <p:cNvSpPr/>
          <p:nvPr/>
        </p:nvSpPr>
        <p:spPr>
          <a:xfrm>
            <a:off x="735082" y="3094171"/>
            <a:ext cx="880392" cy="880392"/>
          </a:xfrm>
          <a:prstGeom prst="ellipse">
            <a:avLst/>
          </a:prstGeom>
          <a:solidFill>
            <a:sysClr val="window" lastClr="FFFFFF">
              <a:hueOff val="0"/>
              <a:satOff val="0"/>
              <a:lumOff val="0"/>
              <a:alphaOff val="0"/>
            </a:sysClr>
          </a:solidFill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/>
          <a:lstStyle/>
          <a:p>
            <a:pPr marL="0" marR="0" lvl="0" indent="0" defTabSz="91435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Полилиния: фигура 28">
            <a:extLst>
              <a:ext uri="{FF2B5EF4-FFF2-40B4-BE49-F238E27FC236}">
                <a16:creationId xmlns:a16="http://schemas.microsoft.com/office/drawing/2014/main" id="{D880D3BC-C533-DB22-0A3A-B3B0F459EF4F}"/>
              </a:ext>
            </a:extLst>
          </p:cNvPr>
          <p:cNvSpPr/>
          <p:nvPr/>
        </p:nvSpPr>
        <p:spPr>
          <a:xfrm>
            <a:off x="1175279" y="4238865"/>
            <a:ext cx="7651142" cy="704314"/>
          </a:xfrm>
          <a:custGeom>
            <a:avLst/>
            <a:gdLst>
              <a:gd name="connsiteX0" fmla="*/ 0 w 7651142"/>
              <a:gd name="connsiteY0" fmla="*/ 0 h 704314"/>
              <a:gd name="connsiteX1" fmla="*/ 7651142 w 7651142"/>
              <a:gd name="connsiteY1" fmla="*/ 0 h 704314"/>
              <a:gd name="connsiteX2" fmla="*/ 7651142 w 7651142"/>
              <a:gd name="connsiteY2" fmla="*/ 704314 h 704314"/>
              <a:gd name="connsiteX3" fmla="*/ 0 w 7651142"/>
              <a:gd name="connsiteY3" fmla="*/ 704314 h 704314"/>
              <a:gd name="connsiteX4" fmla="*/ 0 w 7651142"/>
              <a:gd name="connsiteY4" fmla="*/ 0 h 704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51142" h="704314">
                <a:moveTo>
                  <a:pt x="0" y="0"/>
                </a:moveTo>
                <a:lnTo>
                  <a:pt x="7651142" y="0"/>
                </a:lnTo>
                <a:lnTo>
                  <a:pt x="7651142" y="704314"/>
                </a:lnTo>
                <a:lnTo>
                  <a:pt x="0" y="7043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457200" indent="-355600">
              <a:buClr>
                <a:schemeClr val="dk1"/>
              </a:buClr>
              <a:buSzPts val="2000"/>
            </a:pPr>
            <a:r>
              <a:rPr lang="ru-RU" sz="2000" b="1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       Профсоюз как институт социальной поддержки</a:t>
            </a:r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id="{5829D211-9B07-0491-CD1D-DE07735B92A3}"/>
              </a:ext>
            </a:extLst>
          </p:cNvPr>
          <p:cNvSpPr/>
          <p:nvPr/>
        </p:nvSpPr>
        <p:spPr>
          <a:xfrm>
            <a:off x="735082" y="4150825"/>
            <a:ext cx="880392" cy="880392"/>
          </a:xfrm>
          <a:prstGeom prst="ellipse">
            <a:avLst/>
          </a:prstGeom>
          <a:solidFill>
            <a:sysClr val="window" lastClr="FFFFFF">
              <a:hueOff val="0"/>
              <a:satOff val="0"/>
              <a:lumOff val="0"/>
              <a:alphaOff val="0"/>
            </a:sysClr>
          </a:solidFill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/>
          <a:lstStyle/>
          <a:p>
            <a:pPr marL="0" marR="0" lvl="0" indent="0" defTabSz="91435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Полилиния: фигура 30">
            <a:extLst>
              <a:ext uri="{FF2B5EF4-FFF2-40B4-BE49-F238E27FC236}">
                <a16:creationId xmlns:a16="http://schemas.microsoft.com/office/drawing/2014/main" id="{D3F3B787-9505-C3EA-1F68-63ABD6E73958}"/>
              </a:ext>
            </a:extLst>
          </p:cNvPr>
          <p:cNvSpPr/>
          <p:nvPr/>
        </p:nvSpPr>
        <p:spPr>
          <a:xfrm>
            <a:off x="771479" y="5295519"/>
            <a:ext cx="8054941" cy="704314"/>
          </a:xfrm>
          <a:custGeom>
            <a:avLst/>
            <a:gdLst>
              <a:gd name="connsiteX0" fmla="*/ 0 w 8054941"/>
              <a:gd name="connsiteY0" fmla="*/ 0 h 704314"/>
              <a:gd name="connsiteX1" fmla="*/ 8054941 w 8054941"/>
              <a:gd name="connsiteY1" fmla="*/ 0 h 704314"/>
              <a:gd name="connsiteX2" fmla="*/ 8054941 w 8054941"/>
              <a:gd name="connsiteY2" fmla="*/ 704314 h 704314"/>
              <a:gd name="connsiteX3" fmla="*/ 0 w 8054941"/>
              <a:gd name="connsiteY3" fmla="*/ 704314 h 704314"/>
              <a:gd name="connsiteX4" fmla="*/ 0 w 8054941"/>
              <a:gd name="connsiteY4" fmla="*/ 0 h 704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941" h="704314">
                <a:moveTo>
                  <a:pt x="0" y="0"/>
                </a:moveTo>
                <a:lnTo>
                  <a:pt x="8054941" y="0"/>
                </a:lnTo>
                <a:lnTo>
                  <a:pt x="8054941" y="704314"/>
                </a:lnTo>
                <a:lnTo>
                  <a:pt x="0" y="7043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457200" indent="-355600">
              <a:buClr>
                <a:schemeClr val="dk1"/>
              </a:buClr>
              <a:buSzPts val="2000"/>
            </a:pPr>
            <a:r>
              <a:rPr lang="ru-RU" sz="2000" b="1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     Профсоюз как орган решения социально-трудовых проблем (представительство, защита) </a:t>
            </a: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4720F8CF-D84F-1BE6-97D3-5DB3797E66EE}"/>
              </a:ext>
            </a:extLst>
          </p:cNvPr>
          <p:cNvSpPr/>
          <p:nvPr/>
        </p:nvSpPr>
        <p:spPr>
          <a:xfrm>
            <a:off x="331283" y="5207480"/>
            <a:ext cx="880392" cy="880392"/>
          </a:xfrm>
          <a:prstGeom prst="ellipse">
            <a:avLst/>
          </a:prstGeom>
          <a:solidFill>
            <a:sysClr val="window" lastClr="FFFFFF">
              <a:hueOff val="0"/>
              <a:satOff val="0"/>
              <a:lumOff val="0"/>
              <a:alphaOff val="0"/>
            </a:sysClr>
          </a:solidFill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/>
          <a:lstStyle/>
          <a:p>
            <a:pPr marL="0" marR="0" lvl="0" indent="0" defTabSz="91435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AEA146EB-C540-CAFC-7856-CB65F9E5DAE7}"/>
              </a:ext>
            </a:extLst>
          </p:cNvPr>
          <p:cNvSpPr/>
          <p:nvPr/>
        </p:nvSpPr>
        <p:spPr>
          <a:xfrm>
            <a:off x="179512" y="3040912"/>
            <a:ext cx="8712968" cy="314008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lgDash"/>
          </a:ln>
          <a:effectLst/>
        </p:spPr>
        <p:txBody>
          <a:bodyPr rtlCol="0" anchor="ctr"/>
          <a:lstStyle/>
          <a:p>
            <a:pPr marL="0" marR="0" lvl="0" indent="0" algn="ctr" defTabSz="91435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B6F3A2D8-AD5C-C12E-E015-974FB3043F41}"/>
              </a:ext>
            </a:extLst>
          </p:cNvPr>
          <p:cNvSpPr/>
          <p:nvPr/>
        </p:nvSpPr>
        <p:spPr>
          <a:xfrm>
            <a:off x="179512" y="1940298"/>
            <a:ext cx="8712968" cy="1056654"/>
          </a:xfrm>
          <a:prstGeom prst="rect">
            <a:avLst/>
          </a:prstGeom>
          <a:noFill/>
          <a:ln w="25400" cap="flat" cmpd="sng" algn="ctr">
            <a:solidFill>
              <a:schemeClr val="accent2"/>
            </a:solidFill>
            <a:prstDash val="lgDash"/>
          </a:ln>
          <a:effectLst/>
        </p:spPr>
        <p:txBody>
          <a:bodyPr rtlCol="0" anchor="ctr"/>
          <a:lstStyle/>
          <a:p>
            <a:pPr marL="0" marR="0" lvl="0" indent="0" algn="ctr" defTabSz="91435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E8C82B3-6448-91B7-E985-FB69B2BD0578}"/>
              </a:ext>
            </a:extLst>
          </p:cNvPr>
          <p:cNvSpPr txBox="1"/>
          <p:nvPr/>
        </p:nvSpPr>
        <p:spPr>
          <a:xfrm>
            <a:off x="611560" y="5445224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53">
              <a:buClrTx/>
              <a:buFontTx/>
              <a:buNone/>
            </a:pPr>
            <a:r>
              <a:rPr lang="ru-RU" sz="20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1.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8C2829A-22EA-C6C8-4041-4CC610C0764C}"/>
              </a:ext>
            </a:extLst>
          </p:cNvPr>
          <p:cNvSpPr txBox="1"/>
          <p:nvPr/>
        </p:nvSpPr>
        <p:spPr>
          <a:xfrm>
            <a:off x="1043608" y="4365104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53">
              <a:buClrTx/>
              <a:buFontTx/>
              <a:buNone/>
            </a:pPr>
            <a:r>
              <a:rPr lang="ru-RU" sz="20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2.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DC4FDAC-1EAE-CCE9-8781-4166AF832618}"/>
              </a:ext>
            </a:extLst>
          </p:cNvPr>
          <p:cNvSpPr txBox="1"/>
          <p:nvPr/>
        </p:nvSpPr>
        <p:spPr>
          <a:xfrm>
            <a:off x="1043608" y="3316922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53">
              <a:buClrTx/>
              <a:buFontTx/>
              <a:buNone/>
            </a:pPr>
            <a:r>
              <a:rPr lang="ru-RU" sz="20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3.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0EEE52C-7A8C-CD86-D379-0F0A7794DD82}"/>
              </a:ext>
            </a:extLst>
          </p:cNvPr>
          <p:cNvSpPr txBox="1"/>
          <p:nvPr/>
        </p:nvSpPr>
        <p:spPr>
          <a:xfrm>
            <a:off x="611560" y="2276872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53">
              <a:buClrTx/>
              <a:buFontTx/>
              <a:buNone/>
            </a:pPr>
            <a:r>
              <a:rPr lang="ru-RU" sz="20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4.</a:t>
            </a:r>
          </a:p>
        </p:txBody>
      </p:sp>
      <p:sp>
        <p:nvSpPr>
          <p:cNvPr id="47" name="Облачко с текстом: прямоугольное 46">
            <a:extLst>
              <a:ext uri="{FF2B5EF4-FFF2-40B4-BE49-F238E27FC236}">
                <a16:creationId xmlns:a16="http://schemas.microsoft.com/office/drawing/2014/main" id="{6DD3048C-E8CE-02C1-DA3C-41E7FB30A38F}"/>
              </a:ext>
            </a:extLst>
          </p:cNvPr>
          <p:cNvSpPr/>
          <p:nvPr/>
        </p:nvSpPr>
        <p:spPr>
          <a:xfrm>
            <a:off x="9054473" y="4288048"/>
            <a:ext cx="2977014" cy="605945"/>
          </a:xfrm>
          <a:prstGeom prst="wedgeRectCallout">
            <a:avLst>
              <a:gd name="adj1" fmla="val -69237"/>
              <a:gd name="adj2" fmla="val -4682"/>
            </a:avLst>
          </a:prstGeom>
          <a:noFill/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5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T Serif"/>
                <a:ea typeface="+mn-ea"/>
                <a:cs typeface="+mn-cs"/>
              </a:rPr>
              <a:t>Поле ПОТРЕБНОСТЕЙ личности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T Serif"/>
              <a:ea typeface="+mn-ea"/>
              <a:cs typeface="+mn-cs"/>
            </a:endParaRPr>
          </a:p>
        </p:txBody>
      </p:sp>
      <p:sp>
        <p:nvSpPr>
          <p:cNvPr id="48" name="Облачко с текстом: прямоугольное 47">
            <a:extLst>
              <a:ext uri="{FF2B5EF4-FFF2-40B4-BE49-F238E27FC236}">
                <a16:creationId xmlns:a16="http://schemas.microsoft.com/office/drawing/2014/main" id="{F1CEE289-E95A-5E19-E50B-5C8B6AFDFBC3}"/>
              </a:ext>
            </a:extLst>
          </p:cNvPr>
          <p:cNvSpPr/>
          <p:nvPr/>
        </p:nvSpPr>
        <p:spPr>
          <a:xfrm>
            <a:off x="9070683" y="3205031"/>
            <a:ext cx="2977014" cy="605945"/>
          </a:xfrm>
          <a:prstGeom prst="wedgeRectCallout">
            <a:avLst>
              <a:gd name="adj1" fmla="val -69237"/>
              <a:gd name="adj2" fmla="val -4682"/>
            </a:avLst>
          </a:prstGeom>
          <a:noFill/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5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T Serif"/>
                <a:ea typeface="+mn-ea"/>
                <a:cs typeface="+mn-cs"/>
              </a:rPr>
              <a:t>Поле ЗАПРОСОВ личности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T Serif"/>
              <a:ea typeface="+mn-ea"/>
              <a:cs typeface="+mn-cs"/>
            </a:endParaRPr>
          </a:p>
        </p:txBody>
      </p:sp>
      <p:sp>
        <p:nvSpPr>
          <p:cNvPr id="49" name="Облачко с текстом: прямоугольное 48">
            <a:extLst>
              <a:ext uri="{FF2B5EF4-FFF2-40B4-BE49-F238E27FC236}">
                <a16:creationId xmlns:a16="http://schemas.microsoft.com/office/drawing/2014/main" id="{4C827272-3010-7FAF-015D-AB9A05643172}"/>
              </a:ext>
            </a:extLst>
          </p:cNvPr>
          <p:cNvSpPr/>
          <p:nvPr/>
        </p:nvSpPr>
        <p:spPr>
          <a:xfrm>
            <a:off x="9060957" y="5364576"/>
            <a:ext cx="2977014" cy="605945"/>
          </a:xfrm>
          <a:prstGeom prst="wedgeRectCallout">
            <a:avLst>
              <a:gd name="adj1" fmla="val -69237"/>
              <a:gd name="adj2" fmla="val -4682"/>
            </a:avLst>
          </a:prstGeom>
          <a:noFill/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5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T Serif"/>
                <a:ea typeface="+mn-ea"/>
                <a:cs typeface="+mn-cs"/>
              </a:rPr>
              <a:t>Поле ПРОБЛЕМ личности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T Serif"/>
              <a:ea typeface="+mn-ea"/>
              <a:cs typeface="+mn-cs"/>
            </a:endParaRPr>
          </a:p>
        </p:txBody>
      </p:sp>
      <p:sp>
        <p:nvSpPr>
          <p:cNvPr id="50" name="Облачко с текстом: прямоугольное 49">
            <a:extLst>
              <a:ext uri="{FF2B5EF4-FFF2-40B4-BE49-F238E27FC236}">
                <a16:creationId xmlns:a16="http://schemas.microsoft.com/office/drawing/2014/main" id="{3ADEC3B4-B1D0-FB8C-032D-DE84CA895DAA}"/>
              </a:ext>
            </a:extLst>
          </p:cNvPr>
          <p:cNvSpPr/>
          <p:nvPr/>
        </p:nvSpPr>
        <p:spPr>
          <a:xfrm>
            <a:off x="9077165" y="2125557"/>
            <a:ext cx="2977014" cy="689956"/>
          </a:xfrm>
          <a:prstGeom prst="wedgeRectCallout">
            <a:avLst>
              <a:gd name="adj1" fmla="val -69237"/>
              <a:gd name="adj2" fmla="val -4682"/>
            </a:avLst>
          </a:prstGeom>
          <a:noFill/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5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T Serif"/>
                <a:ea typeface="+mn-ea"/>
                <a:cs typeface="+mn-cs"/>
              </a:rPr>
              <a:t>Поле ВОЗМОЖНОСТЕЙ личности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T Serif"/>
              <a:ea typeface="+mn-ea"/>
              <a:cs typeface="+mn-cs"/>
            </a:endParaRPr>
          </a:p>
        </p:txBody>
      </p:sp>
      <p:sp>
        <p:nvSpPr>
          <p:cNvPr id="51" name="Заголовок 2">
            <a:extLst>
              <a:ext uri="{FF2B5EF4-FFF2-40B4-BE49-F238E27FC236}">
                <a16:creationId xmlns:a16="http://schemas.microsoft.com/office/drawing/2014/main" id="{5AF237CC-F98B-C5D4-CE51-4FF3E7125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086" y="859964"/>
            <a:ext cx="9633089" cy="938283"/>
          </a:xfr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ru-RU" sz="3200" dirty="0">
                <a:sym typeface="Arial"/>
              </a:rPr>
              <a:t>Предмет деятельности Профсоюза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AA36658C-275E-301C-6F52-F9D25C88BDDF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9" name="Picture 2" descr="РАО">
              <a:extLst>
                <a:ext uri="{FF2B5EF4-FFF2-40B4-BE49-F238E27FC236}">
                  <a16:creationId xmlns:a16="http://schemas.microsoft.com/office/drawing/2014/main" id="{52EABE72-1B6C-ADC4-C376-0F36E26EC9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36327D5-B29A-9357-BB46-601078A0937F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213C5C2-15BD-5A1E-2240-21A895BF56CA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12" name="Picture 2" descr="История Профсоюза">
              <a:extLst>
                <a:ext uri="{FF2B5EF4-FFF2-40B4-BE49-F238E27FC236}">
                  <a16:creationId xmlns:a16="http://schemas.microsoft.com/office/drawing/2014/main" id="{BF85B04A-913B-03A1-2CD8-96C4C41627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8841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7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25"/>
          <p:cNvSpPr txBox="1">
            <a:spLocks noGrp="1"/>
          </p:cNvSpPr>
          <p:nvPr>
            <p:ph type="body" idx="1"/>
          </p:nvPr>
        </p:nvSpPr>
        <p:spPr>
          <a:xfrm>
            <a:off x="2680038" y="4096550"/>
            <a:ext cx="73893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/>
              <a:t>* Со-бытийная образовательная общность – </a:t>
            </a:r>
            <a:br>
              <a:rPr lang="ru-RU" dirty="0"/>
            </a:br>
            <a:r>
              <a:rPr lang="ru-RU" dirty="0"/>
              <a:t>источник развития и субъект образования</a:t>
            </a:r>
            <a:endParaRPr lang="en-US" dirty="0"/>
          </a:p>
        </p:txBody>
      </p:sp>
      <p:sp>
        <p:nvSpPr>
          <p:cNvPr id="681" name="Google Shape;681;p25"/>
          <p:cNvSpPr txBox="1">
            <a:spLocks noGrp="1"/>
          </p:cNvSpPr>
          <p:nvPr>
            <p:ph type="title"/>
          </p:nvPr>
        </p:nvSpPr>
        <p:spPr>
          <a:xfrm>
            <a:off x="2680038" y="2012900"/>
            <a:ext cx="8688688" cy="2066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Переход от общества </a:t>
            </a:r>
            <a:br>
              <a:rPr lang="ru-RU" dirty="0"/>
            </a:br>
            <a:r>
              <a:rPr lang="ru-RU" dirty="0"/>
              <a:t>к </a:t>
            </a:r>
            <a:r>
              <a:rPr lang="ru-RU" sz="5400" dirty="0">
                <a:highlight>
                  <a:schemeClr val="accent1"/>
                </a:highlight>
              </a:rPr>
              <a:t>СО-ОБЩЕСТВУ</a:t>
            </a:r>
            <a:endParaRPr sz="4000" dirty="0">
              <a:highlight>
                <a:schemeClr val="accent1"/>
              </a:highlight>
            </a:endParaRPr>
          </a:p>
        </p:txBody>
      </p:sp>
      <p:sp>
        <p:nvSpPr>
          <p:cNvPr id="682" name="Google Shape;682;p25"/>
          <p:cNvSpPr/>
          <p:nvPr/>
        </p:nvSpPr>
        <p:spPr>
          <a:xfrm>
            <a:off x="1741288" y="2653441"/>
            <a:ext cx="767416" cy="1110134"/>
          </a:xfrm>
          <a:custGeom>
            <a:avLst/>
            <a:gdLst/>
            <a:ahLst/>
            <a:cxnLst/>
            <a:rect l="l" t="t" r="r" b="b"/>
            <a:pathLst>
              <a:path w="767416" h="1110134" extrusionOk="0">
                <a:moveTo>
                  <a:pt x="9081" y="8758"/>
                </a:moveTo>
                <a:cubicBezTo>
                  <a:pt x="-6386" y="322206"/>
                  <a:pt x="2372" y="709461"/>
                  <a:pt x="3361" y="735593"/>
                </a:cubicBezTo>
                <a:cubicBezTo>
                  <a:pt x="6892" y="832566"/>
                  <a:pt x="-7304" y="920921"/>
                  <a:pt x="154222" y="910327"/>
                </a:cubicBezTo>
                <a:cubicBezTo>
                  <a:pt x="154222" y="910327"/>
                  <a:pt x="357773" y="912164"/>
                  <a:pt x="430308" y="907432"/>
                </a:cubicBezTo>
                <a:cubicBezTo>
                  <a:pt x="436947" y="991691"/>
                  <a:pt x="438925" y="1110135"/>
                  <a:pt x="438925" y="1110135"/>
                </a:cubicBezTo>
                <a:cubicBezTo>
                  <a:pt x="529187" y="998330"/>
                  <a:pt x="653493" y="906654"/>
                  <a:pt x="767416" y="817169"/>
                </a:cubicBezTo>
                <a:cubicBezTo>
                  <a:pt x="644170" y="734251"/>
                  <a:pt x="535332" y="665247"/>
                  <a:pt x="447259" y="545674"/>
                </a:cubicBezTo>
                <a:cubicBezTo>
                  <a:pt x="443586" y="624495"/>
                  <a:pt x="436170" y="725635"/>
                  <a:pt x="436170" y="725635"/>
                </a:cubicBezTo>
                <a:cubicBezTo>
                  <a:pt x="370698" y="728318"/>
                  <a:pt x="274502" y="725070"/>
                  <a:pt x="274502" y="725070"/>
                </a:cubicBezTo>
                <a:lnTo>
                  <a:pt x="270406" y="0"/>
                </a:lnTo>
                <a:cubicBezTo>
                  <a:pt x="174210" y="15538"/>
                  <a:pt x="107466" y="8758"/>
                  <a:pt x="9152" y="8758"/>
                </a:cubicBezTo>
                <a:close/>
              </a:path>
            </a:pathLst>
          </a:custGeom>
          <a:solidFill>
            <a:schemeClr val="accent1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703;p28">
            <a:extLst>
              <a:ext uri="{FF2B5EF4-FFF2-40B4-BE49-F238E27FC236}">
                <a16:creationId xmlns:a16="http://schemas.microsoft.com/office/drawing/2014/main" id="{3FF43473-02B0-8718-6B53-D702D0C3E8D6}"/>
              </a:ext>
            </a:extLst>
          </p:cNvPr>
          <p:cNvSpPr txBox="1">
            <a:spLocks/>
          </p:cNvSpPr>
          <p:nvPr/>
        </p:nvSpPr>
        <p:spPr>
          <a:xfrm>
            <a:off x="5289451" y="4877600"/>
            <a:ext cx="4936947" cy="7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●"/>
              <a:defRPr sz="19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○"/>
              <a:defRPr sz="19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■"/>
              <a:defRPr sz="19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●"/>
              <a:defRPr sz="19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○"/>
              <a:defRPr sz="19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■"/>
              <a:defRPr sz="19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●"/>
              <a:defRPr sz="19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○"/>
              <a:defRPr sz="19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Roboto"/>
              <a:buChar char="■"/>
              <a:defRPr sz="19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algn="r">
              <a:buFont typeface="Roboto"/>
              <a:buNone/>
            </a:pPr>
            <a:r>
              <a:rPr lang="ru-RU" dirty="0"/>
              <a:t>* Слободчиков В.И.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3736397-E57D-7A37-491B-1663625273A4}"/>
              </a:ext>
            </a:extLst>
          </p:cNvPr>
          <p:cNvSpPr/>
          <p:nvPr/>
        </p:nvSpPr>
        <p:spPr>
          <a:xfrm>
            <a:off x="1991546" y="4339647"/>
            <a:ext cx="3975620" cy="8319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400" b="1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4" name="Google Shape;1139;p39">
            <a:extLst>
              <a:ext uri="{FF2B5EF4-FFF2-40B4-BE49-F238E27FC236}">
                <a16:creationId xmlns:a16="http://schemas.microsoft.com/office/drawing/2014/main" id="{765F67FA-2F16-E331-A204-D79213F56288}"/>
              </a:ext>
            </a:extLst>
          </p:cNvPr>
          <p:cNvSpPr txBox="1">
            <a:spLocks/>
          </p:cNvSpPr>
          <p:nvPr/>
        </p:nvSpPr>
        <p:spPr>
          <a:xfrm>
            <a:off x="2010581" y="4358392"/>
            <a:ext cx="3975622" cy="813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Roboto"/>
              <a:buNone/>
              <a:defRPr sz="5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Roboto"/>
              <a:buNone/>
              <a:defRPr sz="5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Roboto"/>
              <a:buNone/>
              <a:defRPr sz="5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Roboto"/>
              <a:buNone/>
              <a:defRPr sz="5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Roboto"/>
              <a:buNone/>
              <a:defRPr sz="5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Roboto"/>
              <a:buNone/>
              <a:defRPr sz="5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Roboto"/>
              <a:buNone/>
              <a:defRPr sz="5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Roboto"/>
              <a:buNone/>
              <a:defRPr sz="5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Roboto"/>
              <a:buNone/>
              <a:defRPr sz="5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ru-RU" sz="3200" dirty="0">
                <a:highlight>
                  <a:schemeClr val="accent1"/>
                </a:highlight>
                <a:latin typeface="Lato"/>
                <a:ea typeface="Lato"/>
                <a:cs typeface="Lato"/>
                <a:sym typeface="Lato"/>
              </a:rPr>
              <a:t>ОБЩИЕ ЦЕЛИ</a:t>
            </a:r>
          </a:p>
        </p:txBody>
      </p:sp>
      <p:grpSp>
        <p:nvGrpSpPr>
          <p:cNvPr id="704" name="Google Shape;704;p28"/>
          <p:cNvGrpSpPr/>
          <p:nvPr/>
        </p:nvGrpSpPr>
        <p:grpSpPr>
          <a:xfrm rot="10800000">
            <a:off x="5477077" y="891526"/>
            <a:ext cx="1237846" cy="872004"/>
            <a:chOff x="621403" y="597265"/>
            <a:chExt cx="1588204" cy="1118814"/>
          </a:xfrm>
        </p:grpSpPr>
        <p:sp>
          <p:nvSpPr>
            <p:cNvPr id="705" name="Google Shape;705;p28"/>
            <p:cNvSpPr/>
            <p:nvPr/>
          </p:nvSpPr>
          <p:spPr>
            <a:xfrm>
              <a:off x="1448058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6" name="Google Shape;706;p28"/>
            <p:cNvSpPr/>
            <p:nvPr/>
          </p:nvSpPr>
          <p:spPr>
            <a:xfrm>
              <a:off x="621403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" name="Облачко с текстом: прямоугольное 11">
            <a:extLst>
              <a:ext uri="{FF2B5EF4-FFF2-40B4-BE49-F238E27FC236}">
                <a16:creationId xmlns:a16="http://schemas.microsoft.com/office/drawing/2014/main" id="{65502205-BD76-CDED-E8B6-CECD9AFBB8B4}"/>
              </a:ext>
            </a:extLst>
          </p:cNvPr>
          <p:cNvSpPr/>
          <p:nvPr/>
        </p:nvSpPr>
        <p:spPr>
          <a:xfrm>
            <a:off x="1991545" y="3412671"/>
            <a:ext cx="3975621" cy="907388"/>
          </a:xfrm>
          <a:prstGeom prst="wedgeRectCallout">
            <a:avLst>
              <a:gd name="adj1" fmla="val 49399"/>
              <a:gd name="adj2" fmla="val -122764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 dirty="0">
                <a:solidFill>
                  <a:prstClr val="black"/>
                </a:solidFill>
                <a:latin typeface="Calibri"/>
              </a:rPr>
              <a:t>СОЦИАЛЬНАЯ ОРГАНИЗОВАННОСТЬ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911AE0D-21E6-5A7A-5FF2-A20ABB1F1FCC}"/>
              </a:ext>
            </a:extLst>
          </p:cNvPr>
          <p:cNvSpPr/>
          <p:nvPr/>
        </p:nvSpPr>
        <p:spPr>
          <a:xfrm>
            <a:off x="6258548" y="4339647"/>
            <a:ext cx="3941910" cy="8319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400" b="1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14" name="Облачко с текстом: прямоугольное 13">
            <a:extLst>
              <a:ext uri="{FF2B5EF4-FFF2-40B4-BE49-F238E27FC236}">
                <a16:creationId xmlns:a16="http://schemas.microsoft.com/office/drawing/2014/main" id="{0C62B884-95EA-5831-1D7E-013E1ADEE092}"/>
              </a:ext>
            </a:extLst>
          </p:cNvPr>
          <p:cNvSpPr/>
          <p:nvPr/>
        </p:nvSpPr>
        <p:spPr>
          <a:xfrm>
            <a:off x="6258548" y="3412671"/>
            <a:ext cx="3941910" cy="907388"/>
          </a:xfrm>
          <a:prstGeom prst="wedgeRectCallout">
            <a:avLst>
              <a:gd name="adj1" fmla="val -48140"/>
              <a:gd name="adj2" fmla="val -123343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 dirty="0">
                <a:solidFill>
                  <a:prstClr val="black"/>
                </a:solidFill>
                <a:latin typeface="Calibri"/>
              </a:rPr>
              <a:t>СОБЫТИЙНАЯ ОБЩНОСТЬ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4E02F2D-2A09-98AA-B116-5B44C67EC022}"/>
              </a:ext>
            </a:extLst>
          </p:cNvPr>
          <p:cNvSpPr/>
          <p:nvPr/>
        </p:nvSpPr>
        <p:spPr>
          <a:xfrm>
            <a:off x="1991546" y="2059886"/>
            <a:ext cx="8208912" cy="64807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ysClr val="windowText" lastClr="000000"/>
              </a:solidFill>
              <a:highlight>
                <a:srgbClr val="FFFF00"/>
              </a:highlight>
            </a:endParaRPr>
          </a:p>
        </p:txBody>
      </p:sp>
      <p:sp>
        <p:nvSpPr>
          <p:cNvPr id="2" name="Google Shape;1139;p39">
            <a:extLst>
              <a:ext uri="{FF2B5EF4-FFF2-40B4-BE49-F238E27FC236}">
                <a16:creationId xmlns:a16="http://schemas.microsoft.com/office/drawing/2014/main" id="{A9EE4A45-C8C9-0E4F-8821-AC1240E9BC8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91542" y="2059886"/>
            <a:ext cx="8208912" cy="648072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highlight>
                  <a:schemeClr val="accent1"/>
                </a:highlight>
                <a:sym typeface="Roboto"/>
              </a:rPr>
              <a:t>ТРУДОВОЙ КОЛЛЕКТИВ ОРГАНИЗАЦИИ</a:t>
            </a:r>
            <a:endParaRPr sz="2400" dirty="0">
              <a:highlight>
                <a:schemeClr val="accent1"/>
              </a:highlight>
              <a:sym typeface="Roboto"/>
            </a:endParaRPr>
          </a:p>
        </p:txBody>
      </p:sp>
      <p:sp>
        <p:nvSpPr>
          <p:cNvPr id="5" name="Google Shape;1139;p39">
            <a:extLst>
              <a:ext uri="{FF2B5EF4-FFF2-40B4-BE49-F238E27FC236}">
                <a16:creationId xmlns:a16="http://schemas.microsoft.com/office/drawing/2014/main" id="{E5BFFB1D-6941-37B4-C9AA-3D75CFF3A471}"/>
              </a:ext>
            </a:extLst>
          </p:cNvPr>
          <p:cNvSpPr txBox="1">
            <a:spLocks/>
          </p:cNvSpPr>
          <p:nvPr/>
        </p:nvSpPr>
        <p:spPr>
          <a:xfrm>
            <a:off x="6205799" y="4339647"/>
            <a:ext cx="4097696" cy="83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Roboto"/>
              <a:buNone/>
              <a:defRPr sz="5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Roboto"/>
              <a:buNone/>
              <a:defRPr sz="5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Roboto"/>
              <a:buNone/>
              <a:defRPr sz="5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Roboto"/>
              <a:buNone/>
              <a:defRPr sz="5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Roboto"/>
              <a:buNone/>
              <a:defRPr sz="5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Roboto"/>
              <a:buNone/>
              <a:defRPr sz="5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Roboto"/>
              <a:buNone/>
              <a:defRPr sz="5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Roboto"/>
              <a:buNone/>
              <a:defRPr sz="5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Roboto"/>
              <a:buNone/>
              <a:defRPr sz="5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ru-RU" sz="3200" spc="-150" dirty="0">
                <a:highlight>
                  <a:schemeClr val="accent1"/>
                </a:highlight>
                <a:latin typeface="Lato"/>
                <a:ea typeface="Lato"/>
                <a:cs typeface="Lato"/>
              </a:rPr>
              <a:t>ОБЩИЕ ЦЕННОСТИ</a:t>
            </a:r>
          </a:p>
        </p:txBody>
      </p:sp>
    </p:spTree>
    <p:extLst>
      <p:ext uri="{BB962C8B-B14F-4D97-AF65-F5344CB8AC3E}">
        <p14:creationId xmlns:p14="http://schemas.microsoft.com/office/powerpoint/2010/main" val="3421347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" name="Google Shape;153;p16"/>
          <p:cNvGrpSpPr/>
          <p:nvPr/>
        </p:nvGrpSpPr>
        <p:grpSpPr>
          <a:xfrm rot="5400000" flipH="1">
            <a:off x="10097904" y="-585033"/>
            <a:ext cx="108000" cy="4080271"/>
            <a:chOff x="1710811" y="-39"/>
            <a:chExt cx="108000" cy="4080271"/>
          </a:xfrm>
        </p:grpSpPr>
        <p:cxnSp>
          <p:nvCxnSpPr>
            <p:cNvPr id="154" name="Google Shape;154;p16"/>
            <p:cNvCxnSpPr/>
            <p:nvPr/>
          </p:nvCxnSpPr>
          <p:spPr>
            <a:xfrm rot="10800000">
              <a:off x="1769806" y="-39"/>
              <a:ext cx="0" cy="4011600"/>
            </a:xfrm>
            <a:prstGeom prst="straightConnector1">
              <a:avLst/>
            </a:prstGeom>
            <a:noFill/>
            <a:ln w="222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55" name="Google Shape;155;p16"/>
            <p:cNvSpPr/>
            <p:nvPr/>
          </p:nvSpPr>
          <p:spPr>
            <a:xfrm>
              <a:off x="1710811" y="3972232"/>
              <a:ext cx="108000" cy="1080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" name="Google Shape;125;p14">
            <a:extLst>
              <a:ext uri="{FF2B5EF4-FFF2-40B4-BE49-F238E27FC236}">
                <a16:creationId xmlns:a16="http://schemas.microsoft.com/office/drawing/2014/main" id="{8E466788-DA8C-BB07-880A-F9BA9E37903C}"/>
              </a:ext>
            </a:extLst>
          </p:cNvPr>
          <p:cNvSpPr txBox="1">
            <a:spLocks/>
          </p:cNvSpPr>
          <p:nvPr/>
        </p:nvSpPr>
        <p:spPr>
          <a:xfrm>
            <a:off x="333376" y="756468"/>
            <a:ext cx="7847064" cy="1380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ato"/>
              <a:buNone/>
              <a:defRPr sz="3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rPr lang="ru-RU" dirty="0">
                <a:highlight>
                  <a:schemeClr val="accent1"/>
                </a:highlight>
              </a:rPr>
              <a:t>ПРОФСОЮЗНАЯ</a:t>
            </a:r>
            <a:r>
              <a:rPr lang="ru-RU" dirty="0"/>
              <a:t> деятельность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8CC9251-BA96-927B-0D9C-9163B4ABB553}"/>
              </a:ext>
            </a:extLst>
          </p:cNvPr>
          <p:cNvSpPr/>
          <p:nvPr/>
        </p:nvSpPr>
        <p:spPr>
          <a:xfrm>
            <a:off x="1158415" y="1966113"/>
            <a:ext cx="3168352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ПРЕДМЕТ </a:t>
            </a:r>
            <a:r>
              <a:rPr lang="ru-RU" sz="20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ТРУДА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24EABB2-AE95-7EAD-EFFF-A7573A9200AA}"/>
              </a:ext>
            </a:extLst>
          </p:cNvPr>
          <p:cNvSpPr/>
          <p:nvPr/>
        </p:nvSpPr>
        <p:spPr>
          <a:xfrm>
            <a:off x="4542791" y="1966113"/>
            <a:ext cx="6787818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СОЦИАЛЬНО-ТРУДОВЫЕ </a:t>
            </a:r>
            <a:r>
              <a:rPr lang="ru-RU" sz="2000" b="1" dirty="0">
                <a:solidFill>
                  <a:schemeClr val="dk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ОТНОШЕНИЯ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BE9E91C-6101-B34C-42F4-D3B6DE7B07F0}"/>
              </a:ext>
            </a:extLst>
          </p:cNvPr>
          <p:cNvSpPr/>
          <p:nvPr/>
        </p:nvSpPr>
        <p:spPr>
          <a:xfrm>
            <a:off x="1158415" y="2847453"/>
            <a:ext cx="3168352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dk1"/>
                </a:solidFill>
                <a:latin typeface="Lato"/>
                <a:ea typeface="Lato"/>
                <a:cs typeface="Lato"/>
              </a:rPr>
              <a:t>ПРОДУКТ ТРУДА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B499955-0142-BF0E-9F63-E9DC9E7F9B7A}"/>
              </a:ext>
            </a:extLst>
          </p:cNvPr>
          <p:cNvSpPr/>
          <p:nvPr/>
        </p:nvSpPr>
        <p:spPr>
          <a:xfrm>
            <a:off x="4542791" y="2847453"/>
            <a:ext cx="6787818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КУЛЬТУРА СОЦИАЛЬНО-ТРУДОВЫХ ОТНОШЕНИЙ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EBE9A1A-108B-D350-DCAE-B3C37EEAE2C5}"/>
              </a:ext>
            </a:extLst>
          </p:cNvPr>
          <p:cNvSpPr txBox="1"/>
          <p:nvPr/>
        </p:nvSpPr>
        <p:spPr>
          <a:xfrm>
            <a:off x="551143" y="5161854"/>
            <a:ext cx="6142867" cy="3693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отражение культуры социально-трудовых отношений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4F0F9EA-1FBD-E960-D871-1B94A2407B15}"/>
              </a:ext>
            </a:extLst>
          </p:cNvPr>
          <p:cNvSpPr txBox="1"/>
          <p:nvPr/>
        </p:nvSpPr>
        <p:spPr>
          <a:xfrm>
            <a:off x="4542791" y="5793518"/>
            <a:ext cx="7200646" cy="461665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Достоинство Человека педагогического труда</a:t>
            </a:r>
            <a:endParaRPr lang="en-US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518F2AC-2F8F-0F69-F278-9C8903888E0B}"/>
              </a:ext>
            </a:extLst>
          </p:cNvPr>
          <p:cNvSpPr txBox="1"/>
          <p:nvPr/>
        </p:nvSpPr>
        <p:spPr>
          <a:xfrm>
            <a:off x="223765" y="4571712"/>
            <a:ext cx="3498960" cy="3693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социально-трудовая функция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9921142-5306-5E99-C19E-58731166E139}"/>
              </a:ext>
            </a:extLst>
          </p:cNvPr>
          <p:cNvSpPr txBox="1"/>
          <p:nvPr/>
        </p:nvSpPr>
        <p:spPr>
          <a:xfrm>
            <a:off x="8015260" y="4369149"/>
            <a:ext cx="3635757" cy="3693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экономическая деятельность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7329A22-786B-2268-AECF-F12509350A5A}"/>
              </a:ext>
            </a:extLst>
          </p:cNvPr>
          <p:cNvSpPr txBox="1"/>
          <p:nvPr/>
        </p:nvSpPr>
        <p:spPr>
          <a:xfrm>
            <a:off x="7445599" y="4941085"/>
            <a:ext cx="3834180" cy="3693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институт гражданского общества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22BC721-2610-DD16-F396-2A694423439C}"/>
              </a:ext>
            </a:extLst>
          </p:cNvPr>
          <p:cNvSpPr txBox="1"/>
          <p:nvPr/>
        </p:nvSpPr>
        <p:spPr>
          <a:xfrm>
            <a:off x="508440" y="3891498"/>
            <a:ext cx="4168444" cy="3693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форма общественной практики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0390599-6813-C624-3781-6D1AAF6C1853}"/>
              </a:ext>
            </a:extLst>
          </p:cNvPr>
          <p:cNvSpPr txBox="1"/>
          <p:nvPr/>
        </p:nvSpPr>
        <p:spPr>
          <a:xfrm>
            <a:off x="5720911" y="3692646"/>
            <a:ext cx="6022526" cy="3693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источник социального капитала организации</a:t>
            </a:r>
            <a:endParaRPr lang="en-US" sz="18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190ECB9-070B-405D-EC6C-8290015F8F08}"/>
              </a:ext>
            </a:extLst>
          </p:cNvPr>
          <p:cNvSpPr txBox="1"/>
          <p:nvPr/>
        </p:nvSpPr>
        <p:spPr>
          <a:xfrm>
            <a:off x="4326767" y="4403506"/>
            <a:ext cx="3074108" cy="3693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общественное благо</a:t>
            </a:r>
            <a:endParaRPr lang="en-US" sz="11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FFF22BA8-F1AA-827F-A829-92BDC26C799C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8" name="Picture 2" descr="РАО">
              <a:extLst>
                <a:ext uri="{FF2B5EF4-FFF2-40B4-BE49-F238E27FC236}">
                  <a16:creationId xmlns:a16="http://schemas.microsoft.com/office/drawing/2014/main" id="{5ED63E14-BC2F-9234-C9AB-BCF4E80EDA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C82AFE1-773D-AB9B-6B66-4ACD4F4BC3B1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C98389F-1C71-6577-56F5-F924E02D40E8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18" name="Picture 2" descr="История Профсоюза">
              <a:extLst>
                <a:ext uri="{FF2B5EF4-FFF2-40B4-BE49-F238E27FC236}">
                  <a16:creationId xmlns:a16="http://schemas.microsoft.com/office/drawing/2014/main" id="{BAE50E00-3DF2-CB4D-BD5B-5A1D16F705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440863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>
          <a:extLst>
            <a:ext uri="{FF2B5EF4-FFF2-40B4-BE49-F238E27FC236}">
              <a16:creationId xmlns:a16="http://schemas.microsoft.com/office/drawing/2014/main" id="{D3FAC3C0-4981-5F71-02D8-156478166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8642160-8737-E2B0-5899-7BF0F3885AFF}"/>
              </a:ext>
            </a:extLst>
          </p:cNvPr>
          <p:cNvSpPr txBox="1"/>
          <p:nvPr/>
        </p:nvSpPr>
        <p:spPr>
          <a:xfrm>
            <a:off x="8022388" y="6504600"/>
            <a:ext cx="38908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  <a:latin typeface="Calibri"/>
              </a:rPr>
              <a:t>Х/ф «Игры разума», 2010 г.</a:t>
            </a:r>
          </a:p>
        </p:txBody>
      </p:sp>
      <p:pic>
        <p:nvPicPr>
          <p:cNvPr id="2" name="Игры разума">
            <a:hlinkClick r:id="" action="ppaction://media"/>
            <a:extLst>
              <a:ext uri="{FF2B5EF4-FFF2-40B4-BE49-F238E27FC236}">
                <a16:creationId xmlns:a16="http://schemas.microsoft.com/office/drawing/2014/main" id="{CB7D9261-6D7A-7E7C-D766-A706D39A3CF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5994" y="111452"/>
            <a:ext cx="11368452" cy="6353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32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2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>
          <a:extLst>
            <a:ext uri="{FF2B5EF4-FFF2-40B4-BE49-F238E27FC236}">
              <a16:creationId xmlns:a16="http://schemas.microsoft.com/office/drawing/2014/main" id="{A3CB706C-38B4-A4D5-C5B3-A38F64F61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0C0C69-FBAB-82E4-7084-802C31473071}"/>
              </a:ext>
            </a:extLst>
          </p:cNvPr>
          <p:cNvSpPr txBox="1"/>
          <p:nvPr/>
        </p:nvSpPr>
        <p:spPr>
          <a:xfrm>
            <a:off x="804552" y="2785893"/>
            <a:ext cx="3128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dirty="0">
                <a:latin typeface="Arial" panose="020B0604020202020204" pitchFamily="34" charset="0"/>
              </a:rPr>
              <a:t>Отношения навязывания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5D06E3-FFEA-7F2C-90DD-401E825014CA}"/>
              </a:ext>
            </a:extLst>
          </p:cNvPr>
          <p:cNvSpPr txBox="1"/>
          <p:nvPr/>
        </p:nvSpPr>
        <p:spPr>
          <a:xfrm>
            <a:off x="1316809" y="1548196"/>
            <a:ext cx="2952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dirty="0">
                <a:latin typeface="Arial" panose="020B0604020202020204" pitchFamily="34" charset="0"/>
              </a:rPr>
              <a:t>Отношения принуждения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2152BF-9875-A897-93D1-26092F6B8FC2}"/>
              </a:ext>
            </a:extLst>
          </p:cNvPr>
          <p:cNvSpPr txBox="1"/>
          <p:nvPr/>
        </p:nvSpPr>
        <p:spPr>
          <a:xfrm>
            <a:off x="7062812" y="1550519"/>
            <a:ext cx="32331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dirty="0">
                <a:latin typeface="Arial" panose="020B0604020202020204" pitchFamily="34" charset="0"/>
              </a:rPr>
              <a:t>Отношения взаимопомощи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B27C60-69E0-7771-F0A4-A187F1606464}"/>
              </a:ext>
            </a:extLst>
          </p:cNvPr>
          <p:cNvSpPr txBox="1"/>
          <p:nvPr/>
        </p:nvSpPr>
        <p:spPr>
          <a:xfrm>
            <a:off x="1679729" y="3910056"/>
            <a:ext cx="25770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dirty="0">
                <a:latin typeface="Arial" panose="020B0604020202020204" pitchFamily="34" charset="0"/>
              </a:rPr>
              <a:t>Отношения давления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0AE226-C84F-70E1-22A7-6A941E7CD421}"/>
              </a:ext>
            </a:extLst>
          </p:cNvPr>
          <p:cNvSpPr txBox="1"/>
          <p:nvPr/>
        </p:nvSpPr>
        <p:spPr>
          <a:xfrm>
            <a:off x="2124259" y="4421139"/>
            <a:ext cx="31870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dirty="0">
                <a:latin typeface="Arial" panose="020B0604020202020204" pitchFamily="34" charset="0"/>
              </a:rPr>
              <a:t>Отношения эксплуатации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6CC115-EEEA-6909-FCF3-2269440B82BB}"/>
              </a:ext>
            </a:extLst>
          </p:cNvPr>
          <p:cNvSpPr txBox="1"/>
          <p:nvPr/>
        </p:nvSpPr>
        <p:spPr>
          <a:xfrm>
            <a:off x="7339349" y="2122365"/>
            <a:ext cx="29565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dirty="0">
                <a:latin typeface="Arial" panose="020B0604020202020204" pitchFamily="34" charset="0"/>
              </a:rPr>
              <a:t>Отношения кооперации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93F5A62-9DAF-1834-D6C8-CE450F9FB488}"/>
              </a:ext>
            </a:extLst>
          </p:cNvPr>
          <p:cNvSpPr txBox="1"/>
          <p:nvPr/>
        </p:nvSpPr>
        <p:spPr>
          <a:xfrm>
            <a:off x="7167176" y="3880657"/>
            <a:ext cx="33927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dirty="0">
                <a:latin typeface="Arial" panose="020B0604020202020204" pitchFamily="34" charset="0"/>
              </a:rPr>
              <a:t>Отношения взаимодействия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670919D-FDA5-8D98-01EA-C6CBBB8039E4}"/>
              </a:ext>
            </a:extLst>
          </p:cNvPr>
          <p:cNvSpPr txBox="1"/>
          <p:nvPr/>
        </p:nvSpPr>
        <p:spPr>
          <a:xfrm>
            <a:off x="7518199" y="3387263"/>
            <a:ext cx="28360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dirty="0">
                <a:latin typeface="Arial" panose="020B0604020202020204" pitchFamily="34" charset="0"/>
              </a:rPr>
              <a:t>Отношения конкуренции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CB496D8-6253-7A0B-4680-0B6F6F61B8D4}"/>
              </a:ext>
            </a:extLst>
          </p:cNvPr>
          <p:cNvSpPr txBox="1"/>
          <p:nvPr/>
        </p:nvSpPr>
        <p:spPr>
          <a:xfrm>
            <a:off x="7517312" y="2821761"/>
            <a:ext cx="33582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dirty="0">
                <a:latin typeface="Arial" panose="020B0604020202020204" pitchFamily="34" charset="0"/>
              </a:rPr>
              <a:t>Отношения наставничества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C3CB25D-5916-E622-FE60-02E45CB5E12F}"/>
              </a:ext>
            </a:extLst>
          </p:cNvPr>
          <p:cNvSpPr txBox="1"/>
          <p:nvPr/>
        </p:nvSpPr>
        <p:spPr>
          <a:xfrm>
            <a:off x="6473892" y="4328440"/>
            <a:ext cx="26392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dirty="0">
                <a:latin typeface="Arial" panose="020B0604020202020204" pitchFamily="34" charset="0"/>
              </a:rPr>
              <a:t>Отношения поддержки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A8BA30-BBE2-80EB-88E3-BE51BFEFA1E1}"/>
              </a:ext>
            </a:extLst>
          </p:cNvPr>
          <p:cNvSpPr txBox="1"/>
          <p:nvPr/>
        </p:nvSpPr>
        <p:spPr>
          <a:xfrm>
            <a:off x="1074190" y="2153444"/>
            <a:ext cx="29023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dirty="0">
                <a:latin typeface="Arial" panose="020B0604020202020204" pitchFamily="34" charset="0"/>
              </a:rPr>
              <a:t>Отношения запугивания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6246B6C-3A44-5F7E-4322-852D54C5642E}"/>
              </a:ext>
            </a:extLst>
          </p:cNvPr>
          <p:cNvSpPr txBox="1"/>
          <p:nvPr/>
        </p:nvSpPr>
        <p:spPr>
          <a:xfrm>
            <a:off x="1295371" y="3403642"/>
            <a:ext cx="26372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dirty="0">
                <a:latin typeface="Arial" panose="020B0604020202020204" pitchFamily="34" charset="0"/>
              </a:rPr>
              <a:t>Отношения шантажа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026F2F49-D54E-434E-CF82-94DDBA80B056}"/>
              </a:ext>
            </a:extLst>
          </p:cNvPr>
          <p:cNvSpPr/>
          <p:nvPr/>
        </p:nvSpPr>
        <p:spPr>
          <a:xfrm>
            <a:off x="4384713" y="1822688"/>
            <a:ext cx="2520000" cy="25200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-100" dirty="0">
                <a:solidFill>
                  <a:schemeClr val="tx1"/>
                </a:solidFill>
              </a:rPr>
              <a:t>Социально-трудовые отношения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1B1371-0CF5-8F12-D203-70935AB96C29}"/>
              </a:ext>
            </a:extLst>
          </p:cNvPr>
          <p:cNvSpPr txBox="1"/>
          <p:nvPr/>
        </p:nvSpPr>
        <p:spPr>
          <a:xfrm>
            <a:off x="259404" y="5145555"/>
            <a:ext cx="11673192" cy="142192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400" dirty="0">
                <a:latin typeface="Arial" panose="020B0604020202020204" pitchFamily="34" charset="0"/>
              </a:rPr>
              <a:t>Профсоюз, как общественная сила, должен порождать и обеспечивать формы связи - социально-трудовые связи, когда притеснение любого из работников вызывает консолидацию и отклик всего трудового сообщества, развивая </a:t>
            </a:r>
            <a:r>
              <a:rPr lang="ru-RU" sz="2400" b="1" dirty="0">
                <a:latin typeface="Arial" panose="020B0604020202020204" pitchFamily="34" charset="0"/>
              </a:rPr>
              <a:t>культуру социально-трудовых отношений. 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7B7E3905-68D6-E6D5-3AD4-A72DE1655CE9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6" name="Picture 2" descr="РАО">
              <a:extLst>
                <a:ext uri="{FF2B5EF4-FFF2-40B4-BE49-F238E27FC236}">
                  <a16:creationId xmlns:a16="http://schemas.microsoft.com/office/drawing/2014/main" id="{B81BC050-74C1-6C88-3AC4-3E275F62B4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D253C65-11C1-9810-D713-5B28A24A835E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9CBFD51-6441-D963-A873-BBF6059DEB9A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11" name="Picture 2" descr="История Профсоюза">
              <a:extLst>
                <a:ext uri="{FF2B5EF4-FFF2-40B4-BE49-F238E27FC236}">
                  <a16:creationId xmlns:a16="http://schemas.microsoft.com/office/drawing/2014/main" id="{5925ECDD-06DC-4A71-605F-00526B42AF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765546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>
          <a:extLst>
            <a:ext uri="{FF2B5EF4-FFF2-40B4-BE49-F238E27FC236}">
              <a16:creationId xmlns:a16="http://schemas.microsoft.com/office/drawing/2014/main" id="{B10D7974-F5AA-166B-882C-B02A75310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125;p14">
            <a:extLst>
              <a:ext uri="{FF2B5EF4-FFF2-40B4-BE49-F238E27FC236}">
                <a16:creationId xmlns:a16="http://schemas.microsoft.com/office/drawing/2014/main" id="{2A6C1637-75B3-6410-06C3-5244AEA79234}"/>
              </a:ext>
            </a:extLst>
          </p:cNvPr>
          <p:cNvSpPr txBox="1">
            <a:spLocks/>
          </p:cNvSpPr>
          <p:nvPr/>
        </p:nvSpPr>
        <p:spPr>
          <a:xfrm>
            <a:off x="608270" y="1649776"/>
            <a:ext cx="8014357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ato"/>
              <a:buNone/>
              <a:defRPr sz="3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rPr lang="ru-RU" sz="3200" dirty="0">
                <a:highlight>
                  <a:schemeClr val="accent1"/>
                </a:highlight>
              </a:rPr>
              <a:t>Как найти площадь фигуры?  </a:t>
            </a:r>
            <a:endParaRPr lang="ru-RU" sz="3200" dirty="0"/>
          </a:p>
        </p:txBody>
      </p: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id="{D91A6A2B-0603-27B3-EBED-982896368B6A}"/>
              </a:ext>
            </a:extLst>
          </p:cNvPr>
          <p:cNvGrpSpPr/>
          <p:nvPr/>
        </p:nvGrpSpPr>
        <p:grpSpPr>
          <a:xfrm>
            <a:off x="2759025" y="3239914"/>
            <a:ext cx="3170599" cy="2208899"/>
            <a:chOff x="1853445" y="4225704"/>
            <a:chExt cx="3170599" cy="2208899"/>
          </a:xfrm>
        </p:grpSpPr>
        <p:sp>
          <p:nvSpPr>
            <p:cNvPr id="38" name="Дуга 37">
              <a:extLst>
                <a:ext uri="{FF2B5EF4-FFF2-40B4-BE49-F238E27FC236}">
                  <a16:creationId xmlns:a16="http://schemas.microsoft.com/office/drawing/2014/main" id="{108FCAE9-77D3-3F94-19F7-9DB6446D8CAF}"/>
                </a:ext>
              </a:extLst>
            </p:cNvPr>
            <p:cNvSpPr/>
            <p:nvPr/>
          </p:nvSpPr>
          <p:spPr>
            <a:xfrm rot="15019098">
              <a:off x="2947111" y="3322810"/>
              <a:ext cx="983267" cy="3170599"/>
            </a:xfrm>
            <a:prstGeom prst="arc">
              <a:avLst>
                <a:gd name="adj1" fmla="val 16538294"/>
                <a:gd name="adj2" fmla="val 3919577"/>
              </a:avLst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0" name="Прямая соединительная линия 39">
              <a:extLst>
                <a:ext uri="{FF2B5EF4-FFF2-40B4-BE49-F238E27FC236}">
                  <a16:creationId xmlns:a16="http://schemas.microsoft.com/office/drawing/2014/main" id="{102E7F51-6269-0795-59EA-A57CD3F91679}"/>
                </a:ext>
              </a:extLst>
            </p:cNvPr>
            <p:cNvCxnSpPr>
              <a:cxnSpLocks/>
              <a:stCxn id="38" idx="0"/>
            </p:cNvCxnSpPr>
            <p:nvPr/>
          </p:nvCxnSpPr>
          <p:spPr>
            <a:xfrm flipH="1">
              <a:off x="1947622" y="5276451"/>
              <a:ext cx="18545" cy="1158152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>
              <a:extLst>
                <a:ext uri="{FF2B5EF4-FFF2-40B4-BE49-F238E27FC236}">
                  <a16:creationId xmlns:a16="http://schemas.microsoft.com/office/drawing/2014/main" id="{0BF32BEC-C8FD-35A0-7433-65B46876ADF4}"/>
                </a:ext>
              </a:extLst>
            </p:cNvPr>
            <p:cNvCxnSpPr/>
            <p:nvPr/>
          </p:nvCxnSpPr>
          <p:spPr>
            <a:xfrm>
              <a:off x="1947622" y="6419214"/>
              <a:ext cx="2151402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>
              <a:extLst>
                <a:ext uri="{FF2B5EF4-FFF2-40B4-BE49-F238E27FC236}">
                  <a16:creationId xmlns:a16="http://schemas.microsoft.com/office/drawing/2014/main" id="{65F3514A-A777-D302-382D-B9E3688D894D}"/>
                </a:ext>
              </a:extLst>
            </p:cNvPr>
            <p:cNvCxnSpPr>
              <a:endCxn id="38" idx="2"/>
            </p:cNvCxnSpPr>
            <p:nvPr/>
          </p:nvCxnSpPr>
          <p:spPr>
            <a:xfrm flipV="1">
              <a:off x="4099024" y="4225704"/>
              <a:ext cx="37656" cy="219351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EDB30ADF-C655-AC92-031D-1EAE9D36353D}"/>
              </a:ext>
            </a:extLst>
          </p:cNvPr>
          <p:cNvSpPr/>
          <p:nvPr/>
        </p:nvSpPr>
        <p:spPr>
          <a:xfrm>
            <a:off x="411980" y="3224526"/>
            <a:ext cx="1952743" cy="220889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3985200-EBB3-A923-40D4-B59B95F49B81}"/>
              </a:ext>
            </a:extLst>
          </p:cNvPr>
          <p:cNvSpPr txBox="1"/>
          <p:nvPr/>
        </p:nvSpPr>
        <p:spPr>
          <a:xfrm>
            <a:off x="911335" y="4746559"/>
            <a:ext cx="8750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dirty="0">
                <a:latin typeface="Arial" panose="020B0604020202020204" pitchFamily="34" charset="0"/>
              </a:rPr>
              <a:t>S - ?</a:t>
            </a:r>
            <a:endParaRPr lang="ru-RU" sz="2400" dirty="0">
              <a:latin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8895CFC-D951-3983-E0E1-D9A79930BBBE}"/>
              </a:ext>
            </a:extLst>
          </p:cNvPr>
          <p:cNvSpPr txBox="1"/>
          <p:nvPr/>
        </p:nvSpPr>
        <p:spPr>
          <a:xfrm>
            <a:off x="3619132" y="4746559"/>
            <a:ext cx="8750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dirty="0">
                <a:latin typeface="Arial" panose="020B0604020202020204" pitchFamily="34" charset="0"/>
              </a:rPr>
              <a:t>S - ?</a:t>
            </a:r>
            <a:endParaRPr lang="ru-RU" sz="2400" dirty="0">
              <a:latin typeface="Arial" panose="020B0604020202020204" pitchFamily="34" charset="0"/>
            </a:endParaRPr>
          </a:p>
        </p:txBody>
      </p:sp>
      <p:sp>
        <p:nvSpPr>
          <p:cNvPr id="82" name="Стрелка: штриховая вправо 81">
            <a:extLst>
              <a:ext uri="{FF2B5EF4-FFF2-40B4-BE49-F238E27FC236}">
                <a16:creationId xmlns:a16="http://schemas.microsoft.com/office/drawing/2014/main" id="{FA9A60D0-37B7-1AE4-B854-3FBB856D4963}"/>
              </a:ext>
            </a:extLst>
          </p:cNvPr>
          <p:cNvSpPr/>
          <p:nvPr/>
        </p:nvSpPr>
        <p:spPr>
          <a:xfrm>
            <a:off x="5661498" y="4224837"/>
            <a:ext cx="780780" cy="694315"/>
          </a:xfrm>
          <a:prstGeom prst="strip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B7BA16A9-3437-E856-7BF2-A77F6E8CB9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9541" y="2706734"/>
            <a:ext cx="3213033" cy="3012446"/>
          </a:xfrm>
          <a:prstGeom prst="rect">
            <a:avLst/>
          </a:prstGeom>
        </p:spPr>
      </p:pic>
      <p:grpSp>
        <p:nvGrpSpPr>
          <p:cNvPr id="84" name="Группа 83">
            <a:extLst>
              <a:ext uri="{FF2B5EF4-FFF2-40B4-BE49-F238E27FC236}">
                <a16:creationId xmlns:a16="http://schemas.microsoft.com/office/drawing/2014/main" id="{576E1790-235C-853E-3D5C-FB438551D327}"/>
              </a:ext>
            </a:extLst>
          </p:cNvPr>
          <p:cNvGrpSpPr/>
          <p:nvPr/>
        </p:nvGrpSpPr>
        <p:grpSpPr>
          <a:xfrm>
            <a:off x="7723011" y="3091757"/>
            <a:ext cx="2105527" cy="2285232"/>
            <a:chOff x="1483782" y="4212957"/>
            <a:chExt cx="2105527" cy="2285232"/>
          </a:xfrm>
        </p:grpSpPr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1A06123E-5531-BAF7-2030-ED40CE0384BF}"/>
                </a:ext>
              </a:extLst>
            </p:cNvPr>
            <p:cNvSpPr txBox="1"/>
            <p:nvPr/>
          </p:nvSpPr>
          <p:spPr>
            <a:xfrm rot="16200000">
              <a:off x="1176925" y="5498685"/>
              <a:ext cx="156080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</a:rPr>
                <a:t> трудовое право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7EA391B9-4641-E022-8DCE-CBF50541F0BE}"/>
                </a:ext>
              </a:extLst>
            </p:cNvPr>
            <p:cNvSpPr txBox="1"/>
            <p:nvPr/>
          </p:nvSpPr>
          <p:spPr>
            <a:xfrm rot="16200000">
              <a:off x="2277416" y="5186296"/>
              <a:ext cx="228523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600" dirty="0">
                  <a:latin typeface="Arial" panose="020B0604020202020204" pitchFamily="34" charset="0"/>
                </a:rPr>
                <a:t> </a:t>
              </a:r>
              <a:r>
                <a:rPr lang="ru-RU" dirty="0">
                  <a:latin typeface="Arial" panose="020B0604020202020204" pitchFamily="34" charset="0"/>
                </a:rPr>
                <a:t>образовательное право</a:t>
              </a:r>
              <a:endParaRPr lang="ru-RU" sz="1600" dirty="0">
                <a:latin typeface="Arial" panose="020B0604020202020204" pitchFamily="34" charset="0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DBFE3F38-9265-B9AC-C7D0-9F572C95E41D}"/>
                </a:ext>
              </a:extLst>
            </p:cNvPr>
            <p:cNvSpPr txBox="1"/>
            <p:nvPr/>
          </p:nvSpPr>
          <p:spPr>
            <a:xfrm rot="16200000">
              <a:off x="1736021" y="5332894"/>
              <a:ext cx="187607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600" dirty="0">
                  <a:latin typeface="Arial" panose="020B0604020202020204" pitchFamily="34" charset="0"/>
                </a:rPr>
                <a:t> </a:t>
              </a:r>
              <a:r>
                <a:rPr lang="ru-RU" dirty="0">
                  <a:latin typeface="Arial" panose="020B0604020202020204" pitchFamily="34" charset="0"/>
                </a:rPr>
                <a:t>пенсионное право</a:t>
              </a:r>
              <a:endParaRPr lang="ru-RU" sz="1600" dirty="0">
                <a:latin typeface="Arial" panose="020B0604020202020204" pitchFamily="34" charset="0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BDD741DA-5F5C-575A-E054-74D16D72F4E3}"/>
                </a:ext>
              </a:extLst>
            </p:cNvPr>
            <p:cNvSpPr txBox="1"/>
            <p:nvPr/>
          </p:nvSpPr>
          <p:spPr>
            <a:xfrm rot="16200000">
              <a:off x="1982208" y="5280390"/>
              <a:ext cx="212967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200" dirty="0">
                  <a:latin typeface="Arial" panose="020B0604020202020204" pitchFamily="34" charset="0"/>
                </a:rPr>
                <a:t>Законодательство по ОТ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63487E13-40A5-C01A-5CB9-B572F008A16B}"/>
                </a:ext>
              </a:extLst>
            </p:cNvPr>
            <p:cNvSpPr txBox="1"/>
            <p:nvPr/>
          </p:nvSpPr>
          <p:spPr>
            <a:xfrm rot="16200000">
              <a:off x="1431272" y="5402624"/>
              <a:ext cx="176738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</a:rPr>
                <a:t> социальное право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3D77D105-7390-3C27-EDAB-90EFF3835FC4}"/>
                </a:ext>
              </a:extLst>
            </p:cNvPr>
            <p:cNvSpPr txBox="1"/>
            <p:nvPr/>
          </p:nvSpPr>
          <p:spPr>
            <a:xfrm rot="16200000">
              <a:off x="1024409" y="5630464"/>
              <a:ext cx="122652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</a:rPr>
                <a:t> и другое…</a:t>
              </a:r>
            </a:p>
          </p:txBody>
        </p:sp>
      </p:grpSp>
      <p:grpSp>
        <p:nvGrpSpPr>
          <p:cNvPr id="77" name="Группа 76">
            <a:extLst>
              <a:ext uri="{FF2B5EF4-FFF2-40B4-BE49-F238E27FC236}">
                <a16:creationId xmlns:a16="http://schemas.microsoft.com/office/drawing/2014/main" id="{37A0EFB2-FE6B-A29B-5733-23BC9482EF8F}"/>
              </a:ext>
            </a:extLst>
          </p:cNvPr>
          <p:cNvGrpSpPr/>
          <p:nvPr/>
        </p:nvGrpSpPr>
        <p:grpSpPr>
          <a:xfrm>
            <a:off x="7609132" y="3091757"/>
            <a:ext cx="3170599" cy="2208899"/>
            <a:chOff x="1853445" y="4225704"/>
            <a:chExt cx="3170599" cy="2208899"/>
          </a:xfrm>
        </p:grpSpPr>
        <p:sp>
          <p:nvSpPr>
            <p:cNvPr id="78" name="Дуга 77">
              <a:extLst>
                <a:ext uri="{FF2B5EF4-FFF2-40B4-BE49-F238E27FC236}">
                  <a16:creationId xmlns:a16="http://schemas.microsoft.com/office/drawing/2014/main" id="{461B8C64-2BEA-5F45-DE42-99E1C264E6BC}"/>
                </a:ext>
              </a:extLst>
            </p:cNvPr>
            <p:cNvSpPr/>
            <p:nvPr/>
          </p:nvSpPr>
          <p:spPr>
            <a:xfrm rot="15019098">
              <a:off x="2947111" y="3322810"/>
              <a:ext cx="983267" cy="3170599"/>
            </a:xfrm>
            <a:prstGeom prst="arc">
              <a:avLst>
                <a:gd name="adj1" fmla="val 16538294"/>
                <a:gd name="adj2" fmla="val 3919577"/>
              </a:avLst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9" name="Прямая соединительная линия 78">
              <a:extLst>
                <a:ext uri="{FF2B5EF4-FFF2-40B4-BE49-F238E27FC236}">
                  <a16:creationId xmlns:a16="http://schemas.microsoft.com/office/drawing/2014/main" id="{1D7E3B65-67A3-8AE0-3C20-A9F9FC517D40}"/>
                </a:ext>
              </a:extLst>
            </p:cNvPr>
            <p:cNvCxnSpPr>
              <a:cxnSpLocks/>
              <a:stCxn id="78" idx="0"/>
            </p:cNvCxnSpPr>
            <p:nvPr/>
          </p:nvCxnSpPr>
          <p:spPr>
            <a:xfrm flipH="1">
              <a:off x="1947622" y="5276451"/>
              <a:ext cx="18545" cy="1158152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>
              <a:extLst>
                <a:ext uri="{FF2B5EF4-FFF2-40B4-BE49-F238E27FC236}">
                  <a16:creationId xmlns:a16="http://schemas.microsoft.com/office/drawing/2014/main" id="{120E20C1-12A1-330C-78DE-F9DB1A714DA3}"/>
                </a:ext>
              </a:extLst>
            </p:cNvPr>
            <p:cNvCxnSpPr/>
            <p:nvPr/>
          </p:nvCxnSpPr>
          <p:spPr>
            <a:xfrm>
              <a:off x="1947622" y="6419214"/>
              <a:ext cx="2151402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>
              <a:extLst>
                <a:ext uri="{FF2B5EF4-FFF2-40B4-BE49-F238E27FC236}">
                  <a16:creationId xmlns:a16="http://schemas.microsoft.com/office/drawing/2014/main" id="{10DB009A-E788-78D6-E50F-4019C076A7D3}"/>
                </a:ext>
              </a:extLst>
            </p:cNvPr>
            <p:cNvCxnSpPr>
              <a:endCxn id="78" idx="2"/>
            </p:cNvCxnSpPr>
            <p:nvPr/>
          </p:nvCxnSpPr>
          <p:spPr>
            <a:xfrm flipV="1">
              <a:off x="4099024" y="4225704"/>
              <a:ext cx="37656" cy="219351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Дуга 90">
            <a:extLst>
              <a:ext uri="{FF2B5EF4-FFF2-40B4-BE49-F238E27FC236}">
                <a16:creationId xmlns:a16="http://schemas.microsoft.com/office/drawing/2014/main" id="{AE9400C2-214E-2E13-9484-55E10293D81E}"/>
              </a:ext>
            </a:extLst>
          </p:cNvPr>
          <p:cNvSpPr/>
          <p:nvPr/>
        </p:nvSpPr>
        <p:spPr>
          <a:xfrm>
            <a:off x="7713454" y="3905453"/>
            <a:ext cx="381115" cy="214898"/>
          </a:xfrm>
          <a:prstGeom prst="arc">
            <a:avLst>
              <a:gd name="adj1" fmla="val 11388"/>
              <a:gd name="adj2" fmla="val 0"/>
            </a:avLst>
          </a:prstGeom>
          <a:ln w="31750">
            <a:solidFill>
              <a:srgbClr val="D313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92" name="Дуга 91">
            <a:extLst>
              <a:ext uri="{FF2B5EF4-FFF2-40B4-BE49-F238E27FC236}">
                <a16:creationId xmlns:a16="http://schemas.microsoft.com/office/drawing/2014/main" id="{83C06CBB-2916-3A40-D7A9-D75F76616FD9}"/>
              </a:ext>
            </a:extLst>
          </p:cNvPr>
          <p:cNvSpPr/>
          <p:nvPr/>
        </p:nvSpPr>
        <p:spPr>
          <a:xfrm>
            <a:off x="8721891" y="3299094"/>
            <a:ext cx="381115" cy="214898"/>
          </a:xfrm>
          <a:prstGeom prst="arc">
            <a:avLst>
              <a:gd name="adj1" fmla="val 11388"/>
              <a:gd name="adj2" fmla="val 0"/>
            </a:avLst>
          </a:prstGeom>
          <a:ln w="31750">
            <a:solidFill>
              <a:srgbClr val="D313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6D310D-7F44-F768-1E43-E58619DE2430}"/>
              </a:ext>
            </a:extLst>
          </p:cNvPr>
          <p:cNvSpPr txBox="1"/>
          <p:nvPr/>
        </p:nvSpPr>
        <p:spPr>
          <a:xfrm>
            <a:off x="461499" y="5886629"/>
            <a:ext cx="15082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400" dirty="0">
                <a:latin typeface="Arial" panose="020B0604020202020204" pitchFamily="34" charset="0"/>
              </a:rPr>
              <a:t>Фигура 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5AF908-3A3B-B7C4-96CA-D900094BF7C1}"/>
              </a:ext>
            </a:extLst>
          </p:cNvPr>
          <p:cNvSpPr txBox="1"/>
          <p:nvPr/>
        </p:nvSpPr>
        <p:spPr>
          <a:xfrm>
            <a:off x="3169296" y="5886629"/>
            <a:ext cx="15082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400" dirty="0">
                <a:latin typeface="Arial" panose="020B0604020202020204" pitchFamily="34" charset="0"/>
              </a:rPr>
              <a:t>Фигура 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F9932D-C86A-3CE6-5D61-3ECB2267E83D}"/>
              </a:ext>
            </a:extLst>
          </p:cNvPr>
          <p:cNvSpPr txBox="1"/>
          <p:nvPr/>
        </p:nvSpPr>
        <p:spPr>
          <a:xfrm>
            <a:off x="33246" y="3588226"/>
            <a:ext cx="428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dirty="0">
                <a:latin typeface="Arial" panose="020B0604020202020204" pitchFamily="34" charset="0"/>
              </a:rPr>
              <a:t>b</a:t>
            </a:r>
            <a:endParaRPr lang="ru-RU" sz="2400" dirty="0"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0A8AB1-FDE2-D71B-B0FC-E94443334617}"/>
              </a:ext>
            </a:extLst>
          </p:cNvPr>
          <p:cNvSpPr txBox="1"/>
          <p:nvPr/>
        </p:nvSpPr>
        <p:spPr>
          <a:xfrm>
            <a:off x="1134716" y="2650558"/>
            <a:ext cx="428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dirty="0">
                <a:latin typeface="Arial" panose="020B0604020202020204" pitchFamily="34" charset="0"/>
              </a:rPr>
              <a:t>a</a:t>
            </a:r>
            <a:endParaRPr lang="ru-RU" sz="2400" dirty="0">
              <a:latin typeface="Arial" panose="020B0604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436F0C1-40F5-76F5-9FEC-E4DDADD24019}"/>
              </a:ext>
            </a:extLst>
          </p:cNvPr>
          <p:cNvSpPr/>
          <p:nvPr/>
        </p:nvSpPr>
        <p:spPr>
          <a:xfrm>
            <a:off x="414913" y="3227458"/>
            <a:ext cx="202149" cy="22426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F9D0D1-17BE-52AA-2F0E-2A385E280732}"/>
              </a:ext>
            </a:extLst>
          </p:cNvPr>
          <p:cNvSpPr txBox="1"/>
          <p:nvPr/>
        </p:nvSpPr>
        <p:spPr>
          <a:xfrm>
            <a:off x="1736044" y="71254"/>
            <a:ext cx="47391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/>
              <a:t>Загидуллин Р.Р. </a:t>
            </a:r>
          </a:p>
          <a:p>
            <a:r>
              <a:rPr lang="ru-RU" sz="1200" b="1" dirty="0"/>
              <a:t>Инновационное развитие образовательных систем: </a:t>
            </a:r>
            <a:br>
              <a:rPr lang="ru-RU" sz="1200" b="1" dirty="0"/>
            </a:br>
            <a:r>
              <a:rPr lang="ru-RU" sz="1200" b="1" dirty="0"/>
              <a:t>ресурсы профессиональных сообществ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30B0B4C-6BFF-3260-AAF2-09E061922B9D}"/>
              </a:ext>
            </a:extLst>
          </p:cNvPr>
          <p:cNvSpPr txBox="1"/>
          <p:nvPr/>
        </p:nvSpPr>
        <p:spPr>
          <a:xfrm>
            <a:off x="2479810" y="4480970"/>
            <a:ext cx="428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dirty="0">
                <a:latin typeface="Arial" panose="020B0604020202020204" pitchFamily="34" charset="0"/>
              </a:rPr>
              <a:t>b</a:t>
            </a:r>
            <a:endParaRPr lang="ru-RU" sz="2400" dirty="0">
              <a:latin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98840D0-6B17-B4A5-C2AF-B5257B6EFBF3}"/>
              </a:ext>
            </a:extLst>
          </p:cNvPr>
          <p:cNvSpPr txBox="1"/>
          <p:nvPr/>
        </p:nvSpPr>
        <p:spPr>
          <a:xfrm>
            <a:off x="3577234" y="3175710"/>
            <a:ext cx="428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dirty="0">
                <a:latin typeface="Arial" panose="020B0604020202020204" pitchFamily="34" charset="0"/>
              </a:rPr>
              <a:t>a</a:t>
            </a:r>
            <a:endParaRPr lang="ru-RU" sz="2400" dirty="0">
              <a:latin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9A6CD76-2832-38DB-26F9-72B3624F014F}"/>
              </a:ext>
            </a:extLst>
          </p:cNvPr>
          <p:cNvSpPr txBox="1"/>
          <p:nvPr/>
        </p:nvSpPr>
        <p:spPr>
          <a:xfrm>
            <a:off x="4000560" y="5424964"/>
            <a:ext cx="428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dirty="0">
                <a:latin typeface="Arial" panose="020B0604020202020204" pitchFamily="34" charset="0"/>
              </a:rPr>
              <a:t>d</a:t>
            </a:r>
            <a:endParaRPr lang="ru-RU" sz="2400" dirty="0">
              <a:latin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206F528-DC45-B3B8-34BF-588BDBE3A498}"/>
              </a:ext>
            </a:extLst>
          </p:cNvPr>
          <p:cNvSpPr txBox="1"/>
          <p:nvPr/>
        </p:nvSpPr>
        <p:spPr>
          <a:xfrm>
            <a:off x="5095151" y="3527201"/>
            <a:ext cx="428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400" dirty="0">
                <a:latin typeface="Arial" panose="020B0604020202020204" pitchFamily="34" charset="0"/>
              </a:rPr>
              <a:t>с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548F033-97DB-B04F-CAD9-4E3F8A3A4D0F}"/>
              </a:ext>
            </a:extLst>
          </p:cNvPr>
          <p:cNvGrpSpPr/>
          <p:nvPr/>
        </p:nvGrpSpPr>
        <p:grpSpPr>
          <a:xfrm>
            <a:off x="7018070" y="75459"/>
            <a:ext cx="5089090" cy="675092"/>
            <a:chOff x="7018070" y="172171"/>
            <a:chExt cx="5089090" cy="675092"/>
          </a:xfrm>
        </p:grpSpPr>
        <p:pic>
          <p:nvPicPr>
            <p:cNvPr id="3" name="Picture 2" descr="РАО">
              <a:extLst>
                <a:ext uri="{FF2B5EF4-FFF2-40B4-BE49-F238E27FC236}">
                  <a16:creationId xmlns:a16="http://schemas.microsoft.com/office/drawing/2014/main" id="{294D01E3-2242-B04C-DC80-E5BA69C6EC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7CB55DA-B21D-2AB0-E628-92ED415FFE52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7A32647-C151-7662-2248-F7CE4853F994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12" name="Picture 2" descr="История Профсоюза">
              <a:extLst>
                <a:ext uri="{FF2B5EF4-FFF2-40B4-BE49-F238E27FC236}">
                  <a16:creationId xmlns:a16="http://schemas.microsoft.com/office/drawing/2014/main" id="{B314FEDB-0A65-FB64-380A-7539D20104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008A55C-737E-7FDA-A111-2526AADB71A5}"/>
                </a:ext>
              </a:extLst>
            </p:cNvPr>
            <p:cNvSpPr txBox="1"/>
            <p:nvPr/>
          </p:nvSpPr>
          <p:spPr>
            <a:xfrm>
              <a:off x="10839629" y="257932"/>
              <a:ext cx="1267531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МИНИСТЕРСТВО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И СПОРТА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dirty="0">
                  <a:solidFill>
                    <a:srgbClr val="010101"/>
                  </a:solidFill>
                  <a:latin typeface="PT Sans Narrow" panose="020B0506020203020204" pitchFamily="34" charset="-52"/>
                </a:rPr>
                <a:t>РЕСПУБЛИКИ КАРЕЛИЯ</a:t>
              </a: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 </a:t>
              </a:r>
              <a:endParaRPr lang="ru-RU" sz="900" dirty="0"/>
            </a:p>
          </p:txBody>
        </p:sp>
        <p:pic>
          <p:nvPicPr>
            <p:cNvPr id="14" name="Picture 4">
              <a:extLst>
                <a:ext uri="{FF2B5EF4-FFF2-40B4-BE49-F238E27FC236}">
                  <a16:creationId xmlns:a16="http://schemas.microsoft.com/office/drawing/2014/main" id="{74E2183D-636C-8A84-611C-383C2258C0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19622" y="177552"/>
              <a:ext cx="469565" cy="64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3182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82" grpId="0" animBg="1"/>
      <p:bldP spid="91" grpId="0" animBg="1"/>
      <p:bldP spid="92" grpId="0" animBg="1"/>
      <p:bldP spid="5" grpId="0"/>
      <p:bldP spid="23" grpId="0"/>
      <p:bldP spid="24" grpId="0"/>
      <p:bldP spid="25" grpId="0"/>
      <p:bldP spid="2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>
          <a:extLst>
            <a:ext uri="{FF2B5EF4-FFF2-40B4-BE49-F238E27FC236}">
              <a16:creationId xmlns:a16="http://schemas.microsoft.com/office/drawing/2014/main" id="{501FA8CD-5562-3F59-D7ED-7C65D18D2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EA62CDE-2C69-9082-442D-606206F913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9541" y="2706734"/>
            <a:ext cx="3213033" cy="301244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7C9758C-A7ED-99ED-20EF-58B01202CB31}"/>
              </a:ext>
            </a:extLst>
          </p:cNvPr>
          <p:cNvSpPr txBox="1"/>
          <p:nvPr/>
        </p:nvSpPr>
        <p:spPr>
          <a:xfrm>
            <a:off x="2565056" y="2778470"/>
            <a:ext cx="413792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arenR"/>
              <a:defRPr/>
            </a:pPr>
            <a:r>
              <a:rPr lang="ru-RU" sz="2000" dirty="0"/>
              <a:t>социально-трудовые права</a:t>
            </a:r>
          </a:p>
          <a:p>
            <a:pPr marL="514350" indent="-514350">
              <a:buFont typeface="+mj-lt"/>
              <a:buAutoNum type="arabicParenR"/>
              <a:defRPr/>
            </a:pPr>
            <a:r>
              <a:rPr lang="ru-RU" sz="2000" dirty="0"/>
              <a:t>профессиональные и социально-экономические интересы</a:t>
            </a:r>
          </a:p>
          <a:p>
            <a:pPr marL="514350" indent="-514350">
              <a:buFont typeface="+mj-lt"/>
              <a:buAutoNum type="arabicParenR"/>
              <a:defRPr/>
            </a:pPr>
            <a:r>
              <a:rPr lang="ru-RU" sz="2000" dirty="0"/>
              <a:t>социальная защищенность</a:t>
            </a:r>
          </a:p>
          <a:p>
            <a:pPr marL="514350" indent="-514350">
              <a:buFont typeface="+mj-lt"/>
              <a:buAutoNum type="arabicParenR"/>
              <a:defRPr/>
            </a:pPr>
            <a:r>
              <a:rPr lang="ru-RU" sz="2000" dirty="0"/>
              <a:t>профессиональное здоровье</a:t>
            </a:r>
          </a:p>
          <a:p>
            <a:pPr marL="514350" indent="-514350">
              <a:buFont typeface="+mj-lt"/>
              <a:buAutoNum type="arabicParenR"/>
              <a:defRPr/>
            </a:pPr>
            <a:r>
              <a:rPr lang="ru-RU" sz="2000" dirty="0"/>
              <a:t>профессиональное развитие</a:t>
            </a:r>
          </a:p>
        </p:txBody>
      </p:sp>
      <p:sp>
        <p:nvSpPr>
          <p:cNvPr id="18" name="Облачко с текстом: прямоугольное 17">
            <a:extLst>
              <a:ext uri="{FF2B5EF4-FFF2-40B4-BE49-F238E27FC236}">
                <a16:creationId xmlns:a16="http://schemas.microsoft.com/office/drawing/2014/main" id="{F516CF3B-1942-8943-076C-4F0302D6BC2F}"/>
              </a:ext>
            </a:extLst>
          </p:cNvPr>
          <p:cNvSpPr/>
          <p:nvPr/>
        </p:nvSpPr>
        <p:spPr>
          <a:xfrm>
            <a:off x="5898206" y="5880612"/>
            <a:ext cx="2636196" cy="603115"/>
          </a:xfrm>
          <a:prstGeom prst="wedgeRectCallout">
            <a:avLst>
              <a:gd name="adj1" fmla="val 36363"/>
              <a:gd name="adj2" fmla="val -20040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spc="-150" dirty="0">
                <a:latin typeface="Arial" panose="020B0604020202020204" pitchFamily="34" charset="0"/>
              </a:rPr>
              <a:t>Профсоюзный контроль</a:t>
            </a:r>
          </a:p>
        </p:txBody>
      </p:sp>
      <p:sp>
        <p:nvSpPr>
          <p:cNvPr id="19" name="Облачко с текстом: прямоугольное 18">
            <a:extLst>
              <a:ext uri="{FF2B5EF4-FFF2-40B4-BE49-F238E27FC236}">
                <a16:creationId xmlns:a16="http://schemas.microsoft.com/office/drawing/2014/main" id="{3BE121B8-95C9-C576-39D9-26FF9FA42359}"/>
              </a:ext>
            </a:extLst>
          </p:cNvPr>
          <p:cNvSpPr/>
          <p:nvPr/>
        </p:nvSpPr>
        <p:spPr>
          <a:xfrm>
            <a:off x="8347684" y="1414589"/>
            <a:ext cx="2761056" cy="603115"/>
          </a:xfrm>
          <a:prstGeom prst="wedgeRectCallout">
            <a:avLst>
              <a:gd name="adj1" fmla="val -27475"/>
              <a:gd name="adj2" fmla="val 27540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spc="-150" dirty="0">
                <a:latin typeface="Arial" panose="020B0604020202020204" pitchFamily="34" charset="0"/>
              </a:rPr>
              <a:t>Социальное партнерство</a:t>
            </a:r>
          </a:p>
        </p:txBody>
      </p:sp>
      <p:sp>
        <p:nvSpPr>
          <p:cNvPr id="20" name="Дуга 19">
            <a:extLst>
              <a:ext uri="{FF2B5EF4-FFF2-40B4-BE49-F238E27FC236}">
                <a16:creationId xmlns:a16="http://schemas.microsoft.com/office/drawing/2014/main" id="{568AA818-0F0A-CFE6-1E87-9AF1FF2D51BF}"/>
              </a:ext>
            </a:extLst>
          </p:cNvPr>
          <p:cNvSpPr/>
          <p:nvPr/>
        </p:nvSpPr>
        <p:spPr>
          <a:xfrm>
            <a:off x="7713454" y="3905453"/>
            <a:ext cx="381115" cy="214898"/>
          </a:xfrm>
          <a:prstGeom prst="arc">
            <a:avLst>
              <a:gd name="adj1" fmla="val 11388"/>
              <a:gd name="adj2" fmla="val 0"/>
            </a:avLst>
          </a:prstGeom>
          <a:ln w="31750">
            <a:solidFill>
              <a:srgbClr val="D313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1" name="Дуга 20">
            <a:extLst>
              <a:ext uri="{FF2B5EF4-FFF2-40B4-BE49-F238E27FC236}">
                <a16:creationId xmlns:a16="http://schemas.microsoft.com/office/drawing/2014/main" id="{AE233C0A-94FD-1228-1A48-8BB269A0660C}"/>
              </a:ext>
            </a:extLst>
          </p:cNvPr>
          <p:cNvSpPr/>
          <p:nvPr/>
        </p:nvSpPr>
        <p:spPr>
          <a:xfrm>
            <a:off x="8721891" y="3299094"/>
            <a:ext cx="381115" cy="214898"/>
          </a:xfrm>
          <a:prstGeom prst="arc">
            <a:avLst>
              <a:gd name="adj1" fmla="val 11388"/>
              <a:gd name="adj2" fmla="val 0"/>
            </a:avLst>
          </a:prstGeom>
          <a:ln w="31750">
            <a:solidFill>
              <a:srgbClr val="D313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2" name="Google Shape;125;p14">
            <a:extLst>
              <a:ext uri="{FF2B5EF4-FFF2-40B4-BE49-F238E27FC236}">
                <a16:creationId xmlns:a16="http://schemas.microsoft.com/office/drawing/2014/main" id="{5A19825D-C507-1A0D-4C96-04C0FBBCC543}"/>
              </a:ext>
            </a:extLst>
          </p:cNvPr>
          <p:cNvSpPr txBox="1">
            <a:spLocks/>
          </p:cNvSpPr>
          <p:nvPr/>
        </p:nvSpPr>
        <p:spPr>
          <a:xfrm>
            <a:off x="198111" y="1142926"/>
            <a:ext cx="7844557" cy="12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ato"/>
              <a:buNone/>
              <a:defRPr sz="3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rPr lang="ru-RU" sz="2400" dirty="0">
                <a:highlight>
                  <a:schemeClr val="accent1"/>
                </a:highlight>
              </a:rPr>
              <a:t>Предмет, механизмы и инструменты</a:t>
            </a:r>
            <a:r>
              <a:rPr lang="ru-RU" sz="2400" dirty="0"/>
              <a:t> профсоюзной деятельности в нормативно-правовом регулировании социально-трудовых отношений</a:t>
            </a:r>
          </a:p>
        </p:txBody>
      </p: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351D3335-6F24-D4A9-7775-44916888B225}"/>
              </a:ext>
            </a:extLst>
          </p:cNvPr>
          <p:cNvGrpSpPr/>
          <p:nvPr/>
        </p:nvGrpSpPr>
        <p:grpSpPr>
          <a:xfrm>
            <a:off x="7723011" y="3091757"/>
            <a:ext cx="2105527" cy="2285232"/>
            <a:chOff x="1483782" y="4212957"/>
            <a:chExt cx="2105527" cy="2285232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3046F01-60BF-6C82-E77B-7EFE9E7EB9EC}"/>
                </a:ext>
              </a:extLst>
            </p:cNvPr>
            <p:cNvSpPr txBox="1"/>
            <p:nvPr/>
          </p:nvSpPr>
          <p:spPr>
            <a:xfrm rot="16200000">
              <a:off x="1176925" y="5498685"/>
              <a:ext cx="156080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</a:rPr>
                <a:t> трудовое право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B7965D9-131F-2D75-8C9A-A95CC8635957}"/>
                </a:ext>
              </a:extLst>
            </p:cNvPr>
            <p:cNvSpPr txBox="1"/>
            <p:nvPr/>
          </p:nvSpPr>
          <p:spPr>
            <a:xfrm rot="16200000">
              <a:off x="2277416" y="5186296"/>
              <a:ext cx="228523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600" dirty="0">
                  <a:latin typeface="Arial" panose="020B0604020202020204" pitchFamily="34" charset="0"/>
                </a:rPr>
                <a:t> </a:t>
              </a:r>
              <a:r>
                <a:rPr lang="ru-RU" dirty="0">
                  <a:latin typeface="Arial" panose="020B0604020202020204" pitchFamily="34" charset="0"/>
                </a:rPr>
                <a:t>образовательное право</a:t>
              </a:r>
              <a:endParaRPr lang="ru-RU" sz="1600" dirty="0">
                <a:latin typeface="Arial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A1E20F6-778A-A2B6-28D1-28E202FBF86F}"/>
                </a:ext>
              </a:extLst>
            </p:cNvPr>
            <p:cNvSpPr txBox="1"/>
            <p:nvPr/>
          </p:nvSpPr>
          <p:spPr>
            <a:xfrm rot="16200000">
              <a:off x="1736021" y="5332894"/>
              <a:ext cx="187607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600" dirty="0">
                  <a:latin typeface="Arial" panose="020B0604020202020204" pitchFamily="34" charset="0"/>
                </a:rPr>
                <a:t> </a:t>
              </a:r>
              <a:r>
                <a:rPr lang="ru-RU" dirty="0">
                  <a:latin typeface="Arial" panose="020B0604020202020204" pitchFamily="34" charset="0"/>
                </a:rPr>
                <a:t>пенсионное право</a:t>
              </a:r>
              <a:endParaRPr lang="ru-RU" sz="1600" dirty="0">
                <a:latin typeface="Arial" panose="020B060402020202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33FEF14-F912-C539-D181-7DDAA670716F}"/>
                </a:ext>
              </a:extLst>
            </p:cNvPr>
            <p:cNvSpPr txBox="1"/>
            <p:nvPr/>
          </p:nvSpPr>
          <p:spPr>
            <a:xfrm rot="16200000">
              <a:off x="1982208" y="5280390"/>
              <a:ext cx="212967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200" dirty="0">
                  <a:latin typeface="Arial" panose="020B0604020202020204" pitchFamily="34" charset="0"/>
                </a:rPr>
                <a:t>Законодательство по ОТ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BEC9283-6FB9-1807-3F54-5C7E50ADA038}"/>
                </a:ext>
              </a:extLst>
            </p:cNvPr>
            <p:cNvSpPr txBox="1"/>
            <p:nvPr/>
          </p:nvSpPr>
          <p:spPr>
            <a:xfrm rot="16200000">
              <a:off x="1431272" y="5402624"/>
              <a:ext cx="176738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</a:rPr>
                <a:t> социальное право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DDCB56D-426C-2063-27CE-7C8CE9BEC2E6}"/>
                </a:ext>
              </a:extLst>
            </p:cNvPr>
            <p:cNvSpPr txBox="1"/>
            <p:nvPr/>
          </p:nvSpPr>
          <p:spPr>
            <a:xfrm rot="16200000">
              <a:off x="1024409" y="5630464"/>
              <a:ext cx="122652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</a:rPr>
                <a:t> и другое…</a:t>
              </a: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1C8A9A47-53D5-5EF9-11CE-99BF0866A1D0}"/>
              </a:ext>
            </a:extLst>
          </p:cNvPr>
          <p:cNvGrpSpPr/>
          <p:nvPr/>
        </p:nvGrpSpPr>
        <p:grpSpPr>
          <a:xfrm>
            <a:off x="7609132" y="3091757"/>
            <a:ext cx="3170599" cy="2208899"/>
            <a:chOff x="1853445" y="4225704"/>
            <a:chExt cx="3170599" cy="2208899"/>
          </a:xfrm>
        </p:grpSpPr>
        <p:sp>
          <p:nvSpPr>
            <p:cNvPr id="9" name="Дуга 8">
              <a:extLst>
                <a:ext uri="{FF2B5EF4-FFF2-40B4-BE49-F238E27FC236}">
                  <a16:creationId xmlns:a16="http://schemas.microsoft.com/office/drawing/2014/main" id="{061A0C03-4004-ABE8-5B52-3F431F4B346A}"/>
                </a:ext>
              </a:extLst>
            </p:cNvPr>
            <p:cNvSpPr/>
            <p:nvPr/>
          </p:nvSpPr>
          <p:spPr>
            <a:xfrm rot="15019098">
              <a:off x="2947111" y="3322810"/>
              <a:ext cx="983267" cy="3170599"/>
            </a:xfrm>
            <a:prstGeom prst="arc">
              <a:avLst>
                <a:gd name="adj1" fmla="val 16538294"/>
                <a:gd name="adj2" fmla="val 3919577"/>
              </a:avLst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" name="Прямая соединительная линия 11">
              <a:extLst>
                <a:ext uri="{FF2B5EF4-FFF2-40B4-BE49-F238E27FC236}">
                  <a16:creationId xmlns:a16="http://schemas.microsoft.com/office/drawing/2014/main" id="{C12AF6CB-8162-81AF-986B-E53C39F9990C}"/>
                </a:ext>
              </a:extLst>
            </p:cNvPr>
            <p:cNvCxnSpPr>
              <a:cxnSpLocks/>
              <a:stCxn id="9" idx="0"/>
            </p:cNvCxnSpPr>
            <p:nvPr/>
          </p:nvCxnSpPr>
          <p:spPr>
            <a:xfrm flipH="1">
              <a:off x="1947622" y="5276451"/>
              <a:ext cx="18545" cy="1158152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>
              <a:extLst>
                <a:ext uri="{FF2B5EF4-FFF2-40B4-BE49-F238E27FC236}">
                  <a16:creationId xmlns:a16="http://schemas.microsoft.com/office/drawing/2014/main" id="{A9104B7C-EC9E-DEA8-B171-E0CEBB35E11F}"/>
                </a:ext>
              </a:extLst>
            </p:cNvPr>
            <p:cNvCxnSpPr/>
            <p:nvPr/>
          </p:nvCxnSpPr>
          <p:spPr>
            <a:xfrm>
              <a:off x="1947622" y="6419214"/>
              <a:ext cx="2151402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>
              <a:extLst>
                <a:ext uri="{FF2B5EF4-FFF2-40B4-BE49-F238E27FC236}">
                  <a16:creationId xmlns:a16="http://schemas.microsoft.com/office/drawing/2014/main" id="{A7010D9B-41C2-D7DD-BB07-70B48FBEE226}"/>
                </a:ext>
              </a:extLst>
            </p:cNvPr>
            <p:cNvCxnSpPr>
              <a:endCxn id="9" idx="2"/>
            </p:cNvCxnSpPr>
            <p:nvPr/>
          </p:nvCxnSpPr>
          <p:spPr>
            <a:xfrm flipV="1">
              <a:off x="4099024" y="4225704"/>
              <a:ext cx="37656" cy="219351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BA8CDF6-B564-8B83-0CD9-C5BF270A52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225" y="2734406"/>
            <a:ext cx="2143517" cy="297510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2B1139D2-0C99-A076-149B-29E72371ED87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6" name="Picture 2" descr="РАО">
              <a:extLst>
                <a:ext uri="{FF2B5EF4-FFF2-40B4-BE49-F238E27FC236}">
                  <a16:creationId xmlns:a16="http://schemas.microsoft.com/office/drawing/2014/main" id="{8B528D9C-F868-50F5-6BAF-F7CD84D04F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FA57C98-DE13-4820-2FDC-F391EC922EC2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C32D9EF-E036-FF25-A7C1-3B178D77D77D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11" name="Picture 2" descr="История Профсоюза">
              <a:extLst>
                <a:ext uri="{FF2B5EF4-FFF2-40B4-BE49-F238E27FC236}">
                  <a16:creationId xmlns:a16="http://schemas.microsoft.com/office/drawing/2014/main" id="{283F1906-D0CF-0D6A-5679-1FF3AC87E2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36411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11188" y="602457"/>
            <a:ext cx="10969625" cy="9699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61970">
              <a:lnSpc>
                <a:spcPts val="3792"/>
              </a:lnSpc>
              <a:buClrTx/>
            </a:pPr>
            <a:r>
              <a:rPr lang="en-US" sz="3042" kern="1200" dirty="0">
                <a:solidFill>
                  <a:srgbClr val="FFFFF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Реализация принципа социального государства в </a:t>
            </a:r>
            <a:r>
              <a:rPr lang="en-US" sz="3042" kern="1200" dirty="0">
                <a:solidFill>
                  <a:srgbClr val="F65F62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XXI веке</a:t>
            </a:r>
            <a:endParaRPr lang="en-US" sz="3042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 1"/>
          <p:cNvSpPr/>
          <p:nvPr/>
        </p:nvSpPr>
        <p:spPr>
          <a:xfrm>
            <a:off x="611188" y="1921669"/>
            <a:ext cx="10969625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167"/>
              </a:lnSpc>
              <a:buClrTx/>
            </a:pPr>
            <a:r>
              <a:rPr lang="en-US" sz="1667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Реализация принципа социального государства в XXI веке сталкивается с новыми сложностями:</a:t>
            </a:r>
            <a:endParaRPr lang="en-US" sz="1667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88" y="2397522"/>
            <a:ext cx="5484813" cy="6985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724216" y="3270647"/>
            <a:ext cx="5371784" cy="4851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61970">
              <a:lnSpc>
                <a:spcPts val="1875"/>
              </a:lnSpc>
              <a:buClrTx/>
            </a:pPr>
            <a:r>
              <a:rPr lang="en-US" sz="1667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Социальные гарантии vs экономическая эффективность</a:t>
            </a:r>
            <a:endParaRPr lang="en-US" sz="1667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397522"/>
            <a:ext cx="5484813" cy="6985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270625" y="3270647"/>
            <a:ext cx="4547791" cy="242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1875"/>
              </a:lnSpc>
              <a:buClrTx/>
            </a:pPr>
            <a:r>
              <a:rPr lang="en-US" sz="1667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Глобальные тренды vs национальные традиции</a:t>
            </a:r>
            <a:endParaRPr lang="en-US" sz="1667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188" y="3930452"/>
            <a:ext cx="5484813" cy="6985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678754" y="4803577"/>
            <a:ext cx="5310188" cy="242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1875"/>
              </a:lnSpc>
              <a:buClrTx/>
            </a:pPr>
            <a:r>
              <a:rPr lang="en-US" sz="1667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Технологический прогресс vs гуманитарные ценности</a:t>
            </a:r>
            <a:endParaRPr lang="en-US" sz="1667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3930452"/>
            <a:ext cx="5484813" cy="6985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270625" y="4803577"/>
            <a:ext cx="3955257" cy="242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1875"/>
              </a:lnSpc>
              <a:buClrTx/>
            </a:pPr>
            <a:r>
              <a:rPr lang="en-US" sz="1667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Интересы групп vs потребности общества</a:t>
            </a:r>
            <a:endParaRPr lang="en-US" sz="1667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 6"/>
          <p:cNvSpPr/>
          <p:nvPr/>
        </p:nvSpPr>
        <p:spPr>
          <a:xfrm>
            <a:off x="611188" y="5417244"/>
            <a:ext cx="10969625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61970">
              <a:lnSpc>
                <a:spcPts val="2167"/>
              </a:lnSpc>
              <a:buClrTx/>
            </a:pPr>
            <a:r>
              <a:rPr lang="en-US" sz="1667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Необходимостью балансировать между социальными гарантиями и экономической эффективностью, между глобальными трендами и национальными традициями, между технологическим прогрессом и гуманитарными ценностями, между интересами различных социальных групп и потребностями общества в целом.</a:t>
            </a:r>
            <a:endParaRPr lang="en-US" sz="1667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BFF42BE-6F83-EC4F-0F30-4B79A1D688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35998" y="6421379"/>
            <a:ext cx="1388269" cy="344673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>
          <a:extLst>
            <a:ext uri="{FF2B5EF4-FFF2-40B4-BE49-F238E27FC236}">
              <a16:creationId xmlns:a16="http://schemas.microsoft.com/office/drawing/2014/main" id="{10FE1E48-902B-CD8B-6CAA-E497D44DC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D0BC144-C23F-7D8A-607C-443F7418B4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091" y="1143000"/>
            <a:ext cx="4501355" cy="54864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974C1F4-DBA2-9426-B91B-01966873962D}"/>
              </a:ext>
            </a:extLst>
          </p:cNvPr>
          <p:cNvSpPr txBox="1"/>
          <p:nvPr/>
        </p:nvSpPr>
        <p:spPr>
          <a:xfrm>
            <a:off x="4905376" y="1254710"/>
            <a:ext cx="7115174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8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Приоритетные направления деятельности </a:t>
            </a:r>
          </a:p>
          <a:p>
            <a:pPr algn="ctr">
              <a:lnSpc>
                <a:spcPct val="90000"/>
              </a:lnSpc>
            </a:pPr>
            <a:r>
              <a:rPr lang="ru-RU" sz="18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Профессионального союза работников народного образования и науки Российской Федерации на 2025-2030 годы</a:t>
            </a:r>
          </a:p>
          <a:p>
            <a:pPr algn="ctr"/>
            <a:r>
              <a:rPr lang="ru-RU" sz="18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</a:p>
          <a:p>
            <a:pPr indent="361950" algn="just"/>
            <a:r>
              <a:rPr lang="ru-RU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Общероссийский Профсоюз образования (далее – Профсоюз) – крупнейшая общественная организация в Российской Федерации – представляет собой добровольное объединение участников образовательного сообщества, отстаивающее их интересы, основываясь на ценностях демократического, правового и социального государства. </a:t>
            </a:r>
          </a:p>
          <a:p>
            <a:pPr indent="361950" algn="just"/>
            <a:r>
              <a:rPr lang="ru-RU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Деятельность Профсоюза в образовательной и социально-трудовой сферах направлена на соблюдение гарантий и прав членов Профсоюза, улучшение качества жизни членов Профсоюза: повышение материального благосостояния, </a:t>
            </a:r>
            <a:r>
              <a:rPr lang="ru-RU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здоровьесбережение</a:t>
            </a:r>
            <a:r>
              <a:rPr lang="ru-RU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совершенствование норм труда, удовлетворение образовательных и культурных потребностей, создание необходимых условий для трудовой социализации, профессиональной и социальной самореализации. </a:t>
            </a:r>
          </a:p>
          <a:p>
            <a:pPr indent="361950" algn="just"/>
            <a:r>
              <a:rPr lang="ru-RU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Практическая работа Профсоюза на всех уровнях его структуры включает содействие обеспечению достойной и справедливой оплаты труда на основе единых федеральных требований, безопасных условий труда и обучения, психологического комфорта, оптимального и гибкого режима работы, непрерывного образования в течение всей жизни. </a:t>
            </a:r>
          </a:p>
          <a:p>
            <a:pPr indent="361950" algn="just"/>
            <a:r>
              <a:rPr lang="ru-RU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Деятельность Профсоюза направлена, в том числе, на содействие реализации национальных целей развития Российской Федерации на период до 2030 года в рамках национальных проектов, касающихся вопросов социально-трудовой сферы и сферы образования. 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5B195738-CA6A-06BB-D155-82E2B73694FE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3" name="Picture 2" descr="РАО">
              <a:extLst>
                <a:ext uri="{FF2B5EF4-FFF2-40B4-BE49-F238E27FC236}">
                  <a16:creationId xmlns:a16="http://schemas.microsoft.com/office/drawing/2014/main" id="{195E95E0-B3FA-B9EB-605B-7A93DC3F34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3BC0474-4734-A118-9D9D-0440FE473EE2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6C548A0-F00A-D84B-F49F-77FA3567E2FE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12" name="Picture 2" descr="История Профсоюза">
              <a:extLst>
                <a:ext uri="{FF2B5EF4-FFF2-40B4-BE49-F238E27FC236}">
                  <a16:creationId xmlns:a16="http://schemas.microsoft.com/office/drawing/2014/main" id="{65C6B2DF-C33B-77B3-B998-2682DCB369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933475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30"/>
          <p:cNvSpPr txBox="1">
            <a:spLocks noGrp="1"/>
          </p:cNvSpPr>
          <p:nvPr>
            <p:ph type="title"/>
          </p:nvPr>
        </p:nvSpPr>
        <p:spPr>
          <a:xfrm>
            <a:off x="2183784" y="3710354"/>
            <a:ext cx="5160599" cy="1744343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 algn="l" fontAlgn="base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</a:pPr>
            <a:r>
              <a:rPr lang="ru-RU" sz="2400" dirty="0"/>
              <a:t>профессиональный рост</a:t>
            </a:r>
            <a:br>
              <a:rPr lang="ru-RU" sz="2400" dirty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2400" dirty="0"/>
              <a:t>опережающее развитие</a:t>
            </a:r>
            <a:br>
              <a:rPr lang="ru-RU" sz="2400" dirty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2400" dirty="0"/>
              <a:t>горизонтальное обучение</a:t>
            </a:r>
            <a:endParaRPr lang="ru-RU" sz="2400" dirty="0">
              <a:highlight>
                <a:schemeClr val="accent2"/>
              </a:highlight>
            </a:endParaRPr>
          </a:p>
        </p:txBody>
      </p:sp>
      <p:sp>
        <p:nvSpPr>
          <p:cNvPr id="4" name="Google Shape;688;p26">
            <a:extLst>
              <a:ext uri="{FF2B5EF4-FFF2-40B4-BE49-F238E27FC236}">
                <a16:creationId xmlns:a16="http://schemas.microsoft.com/office/drawing/2014/main" id="{33B818DF-46EB-71CA-47F2-4CAE027E9D2D}"/>
              </a:ext>
            </a:extLst>
          </p:cNvPr>
          <p:cNvSpPr txBox="1">
            <a:spLocks/>
          </p:cNvSpPr>
          <p:nvPr/>
        </p:nvSpPr>
        <p:spPr>
          <a:xfrm>
            <a:off x="4192173" y="2759939"/>
            <a:ext cx="5989282" cy="5433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2400" b="1" dirty="0">
                <a:solidFill>
                  <a:schemeClr val="tx1"/>
                </a:solidFill>
                <a:latin typeface="Roboto"/>
                <a:ea typeface="Roboto"/>
              </a:rPr>
              <a:t>«Профсоюз – союз профессионалов»</a:t>
            </a:r>
          </a:p>
        </p:txBody>
      </p:sp>
      <p:sp>
        <p:nvSpPr>
          <p:cNvPr id="5" name="Google Shape;687;p26">
            <a:extLst>
              <a:ext uri="{FF2B5EF4-FFF2-40B4-BE49-F238E27FC236}">
                <a16:creationId xmlns:a16="http://schemas.microsoft.com/office/drawing/2014/main" id="{5498911E-6FBD-E83F-B9DF-46523F1D9BFA}"/>
              </a:ext>
            </a:extLst>
          </p:cNvPr>
          <p:cNvSpPr txBox="1">
            <a:spLocks/>
          </p:cNvSpPr>
          <p:nvPr/>
        </p:nvSpPr>
        <p:spPr>
          <a:xfrm>
            <a:off x="660790" y="1942121"/>
            <a:ext cx="9102187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oboto"/>
              <a:buNone/>
              <a:defRPr sz="8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oboto"/>
              <a:buNone/>
              <a:defRPr sz="8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oboto"/>
              <a:buNone/>
              <a:defRPr sz="8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oboto"/>
              <a:buNone/>
              <a:defRPr sz="8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oboto"/>
              <a:buNone/>
              <a:defRPr sz="8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oboto"/>
              <a:buNone/>
              <a:defRPr sz="8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oboto"/>
              <a:buNone/>
              <a:defRPr sz="8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oboto"/>
              <a:buNone/>
              <a:defRPr sz="8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Roboto"/>
              <a:buNone/>
              <a:defRPr sz="8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ru-RU" sz="3200" dirty="0"/>
              <a:t>Корпоративный ценностный ориентир:</a:t>
            </a:r>
          </a:p>
        </p:txBody>
      </p:sp>
    </p:spTree>
    <p:extLst>
      <p:ext uri="{BB962C8B-B14F-4D97-AF65-F5344CB8AC3E}">
        <p14:creationId xmlns:p14="http://schemas.microsoft.com/office/powerpoint/2010/main" val="26826025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6843D31A-F62F-6F8D-A399-77D027E26D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8600" y="2852040"/>
            <a:ext cx="1336559" cy="111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FCBD906C-1E5A-6F30-0925-BB2B61AF91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01999" y="3092185"/>
            <a:ext cx="829879" cy="814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>
            <a:extLst>
              <a:ext uri="{FF2B5EF4-FFF2-40B4-BE49-F238E27FC236}">
                <a16:creationId xmlns:a16="http://schemas.microsoft.com/office/drawing/2014/main" id="{D37F2DD2-3829-95A2-809B-E7F17A8694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351815" y="2686371"/>
            <a:ext cx="1532573" cy="121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>
            <a:extLst>
              <a:ext uri="{FF2B5EF4-FFF2-40B4-BE49-F238E27FC236}">
                <a16:creationId xmlns:a16="http://schemas.microsoft.com/office/drawing/2014/main" id="{81DF1E04-B91F-86C2-1B23-0E32DFFBEC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92239" y="1787566"/>
            <a:ext cx="2372301" cy="526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id="{33E62907-48A7-4C6D-FAFF-07BB972FDF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3226" y="3229088"/>
            <a:ext cx="2433596" cy="6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>
            <a:extLst>
              <a:ext uri="{FF2B5EF4-FFF2-40B4-BE49-F238E27FC236}">
                <a16:creationId xmlns:a16="http://schemas.microsoft.com/office/drawing/2014/main" id="{EE56EF0E-D320-61D2-217A-204AA0F307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23065" y="1786680"/>
            <a:ext cx="2230701" cy="604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2">
            <a:extLst>
              <a:ext uri="{FF2B5EF4-FFF2-40B4-BE49-F238E27FC236}">
                <a16:creationId xmlns:a16="http://schemas.microsoft.com/office/drawing/2014/main" id="{04E8404D-76AA-9C61-D5C2-0968C7CC40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71182" y="3188081"/>
            <a:ext cx="1913622" cy="763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3">
            <a:extLst>
              <a:ext uri="{FF2B5EF4-FFF2-40B4-BE49-F238E27FC236}">
                <a16:creationId xmlns:a16="http://schemas.microsoft.com/office/drawing/2014/main" id="{EF14B541-B513-0635-9223-8FA7FA04BF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411007" y="1791901"/>
            <a:ext cx="1407070" cy="780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4">
            <a:extLst>
              <a:ext uri="{FF2B5EF4-FFF2-40B4-BE49-F238E27FC236}">
                <a16:creationId xmlns:a16="http://schemas.microsoft.com/office/drawing/2014/main" id="{71E70BDA-5091-181A-F163-5BA87B515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989832" y="1778548"/>
            <a:ext cx="2372301" cy="599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ADC1B67-DE49-20C4-E352-C36AD832007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27550" y="4392864"/>
            <a:ext cx="5536900" cy="208083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A85C155-3E94-1073-4931-85E0BBC5FE91}"/>
              </a:ext>
            </a:extLst>
          </p:cNvPr>
          <p:cNvSpPr txBox="1"/>
          <p:nvPr/>
        </p:nvSpPr>
        <p:spPr>
          <a:xfrm>
            <a:off x="8978891" y="4392864"/>
            <a:ext cx="30655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/>
                <a:ea typeface="Lato"/>
                <a:cs typeface="Lato"/>
                <a:sym typeface="Arial"/>
              </a:rPr>
              <a:t>- Образовательный центр «СИРИУС»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04F4517-B641-DA04-6F26-7EE2E25C8D33}"/>
              </a:ext>
            </a:extLst>
          </p:cNvPr>
          <p:cNvSpPr txBox="1"/>
          <p:nvPr/>
        </p:nvSpPr>
        <p:spPr>
          <a:xfrm>
            <a:off x="8864450" y="5134460"/>
            <a:ext cx="344525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Char char="-"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Arial"/>
              </a:rPr>
              <a:t>опора на сильные стороны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Char char="-"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Arial"/>
              </a:rPr>
              <a:t>удержание лидерства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Char char="-"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Arial"/>
              </a:rPr>
              <a:t>взращивание лидеров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Char char="-"/>
              <a:tabLst/>
              <a:defRPr/>
            </a:pPr>
            <a:r>
              <a:rPr kumimoji="0" lang="ru-RU" sz="1600" b="1" i="0" u="none" strike="noStrike" kern="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Arial"/>
              </a:rPr>
              <a:t>привлечение выдающихся людей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Char char="-"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Arial"/>
              </a:rPr>
              <a:t>экосистема лидерства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855E50-9E9E-4E2D-6DE7-F6FE3DE58167}"/>
              </a:ext>
            </a:extLst>
          </p:cNvPr>
          <p:cNvSpPr txBox="1"/>
          <p:nvPr/>
        </p:nvSpPr>
        <p:spPr>
          <a:xfrm>
            <a:off x="4962458" y="2533617"/>
            <a:ext cx="4163957" cy="46166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Arial"/>
              </a:rPr>
              <a:t>Корпоративная стратегия</a:t>
            </a:r>
          </a:p>
        </p:txBody>
      </p:sp>
      <p:cxnSp>
        <p:nvCxnSpPr>
          <p:cNvPr id="115" name="Google Shape;115;p13"/>
          <p:cNvCxnSpPr/>
          <p:nvPr/>
        </p:nvCxnSpPr>
        <p:spPr>
          <a:xfrm rot="16200000" flipH="1">
            <a:off x="7767562" y="-244789"/>
            <a:ext cx="0" cy="8848955"/>
          </a:xfrm>
          <a:prstGeom prst="straightConnector1">
            <a:avLst/>
          </a:prstGeom>
          <a:noFill/>
          <a:ln w="22225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</p:cxn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B9F3F174-BAB9-5012-621D-68B1F45971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8811205"/>
              </p:ext>
            </p:extLst>
          </p:nvPr>
        </p:nvGraphicFramePr>
        <p:xfrm>
          <a:off x="33331" y="2572599"/>
          <a:ext cx="3250117" cy="39226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5" name="Google Shape;232;p22">
            <a:extLst>
              <a:ext uri="{FF2B5EF4-FFF2-40B4-BE49-F238E27FC236}">
                <a16:creationId xmlns:a16="http://schemas.microsoft.com/office/drawing/2014/main" id="{3C0F801E-D665-EB49-2B5E-7F20B5871DC2}"/>
              </a:ext>
            </a:extLst>
          </p:cNvPr>
          <p:cNvSpPr txBox="1">
            <a:spLocks/>
          </p:cNvSpPr>
          <p:nvPr/>
        </p:nvSpPr>
        <p:spPr>
          <a:xfrm>
            <a:off x="287058" y="641989"/>
            <a:ext cx="10300018" cy="14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ato"/>
              <a:buNone/>
              <a:defRPr sz="30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rPr lang="ru-RU" sz="3200" dirty="0"/>
              <a:t>Модель управления </a:t>
            </a:r>
            <a:r>
              <a:rPr lang="ru-RU" sz="3200" dirty="0">
                <a:highlight>
                  <a:schemeClr val="accent1"/>
                </a:highlight>
              </a:rPr>
              <a:t>лидерством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B005D6F0-79FA-E104-AEF5-AF87A252B37E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7" name="Picture 2" descr="РАО">
              <a:extLst>
                <a:ext uri="{FF2B5EF4-FFF2-40B4-BE49-F238E27FC236}">
                  <a16:creationId xmlns:a16="http://schemas.microsoft.com/office/drawing/2014/main" id="{D651483B-5290-275A-8A95-D6E5B2AD0C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20C58C4-AD08-56F5-28D2-C6384ECF0547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308796E-5963-57CB-27E0-A3476B754EC7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28" name="Picture 2" descr="История Профсоюза">
              <a:extLst>
                <a:ext uri="{FF2B5EF4-FFF2-40B4-BE49-F238E27FC236}">
                  <a16:creationId xmlns:a16="http://schemas.microsoft.com/office/drawing/2014/main" id="{4CB89A5A-232A-DE4A-41A9-E71FE85FE4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843685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33"/>
          <p:cNvSpPr txBox="1">
            <a:spLocks noGrp="1"/>
          </p:cNvSpPr>
          <p:nvPr>
            <p:ph type="title"/>
          </p:nvPr>
        </p:nvSpPr>
        <p:spPr>
          <a:xfrm>
            <a:off x="838175" y="986209"/>
            <a:ext cx="8775856" cy="38169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/>
              <a:t>Спасибо</a:t>
            </a:r>
            <a:r>
              <a:rPr lang="es-ES" sz="4400" dirty="0"/>
              <a:t> </a:t>
            </a:r>
            <a:r>
              <a:rPr lang="ru-RU" sz="4400" dirty="0">
                <a:highlight>
                  <a:schemeClr val="accent1"/>
                </a:highlight>
              </a:rPr>
              <a:t>за внимание!</a:t>
            </a:r>
            <a:endParaRPr sz="4400" dirty="0">
              <a:highlight>
                <a:schemeClr val="accent1"/>
              </a:highlight>
            </a:endParaRPr>
          </a:p>
        </p:txBody>
      </p:sp>
      <p:sp>
        <p:nvSpPr>
          <p:cNvPr id="725" name="Google Shape;725;p33"/>
          <p:cNvSpPr txBox="1">
            <a:spLocks noGrp="1"/>
          </p:cNvSpPr>
          <p:nvPr>
            <p:ph type="body" idx="1"/>
          </p:nvPr>
        </p:nvSpPr>
        <p:spPr>
          <a:xfrm>
            <a:off x="4284357" y="3827626"/>
            <a:ext cx="3088819" cy="5256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s-ES" sz="2800" b="1" dirty="0"/>
              <a:t>zrais@mail.ru</a:t>
            </a:r>
            <a:endParaRPr sz="2800" b="1" dirty="0"/>
          </a:p>
        </p:txBody>
      </p:sp>
      <p:grpSp>
        <p:nvGrpSpPr>
          <p:cNvPr id="729" name="Google Shape;729;p33"/>
          <p:cNvGrpSpPr/>
          <p:nvPr/>
        </p:nvGrpSpPr>
        <p:grpSpPr>
          <a:xfrm rot="5400000" flipH="1">
            <a:off x="10097904" y="-585033"/>
            <a:ext cx="108000" cy="4080271"/>
            <a:chOff x="1710811" y="-39"/>
            <a:chExt cx="108000" cy="4080271"/>
          </a:xfrm>
        </p:grpSpPr>
        <p:cxnSp>
          <p:nvCxnSpPr>
            <p:cNvPr id="730" name="Google Shape;730;p33"/>
            <p:cNvCxnSpPr/>
            <p:nvPr/>
          </p:nvCxnSpPr>
          <p:spPr>
            <a:xfrm rot="10800000">
              <a:off x="1769806" y="-39"/>
              <a:ext cx="0" cy="4011600"/>
            </a:xfrm>
            <a:prstGeom prst="straightConnector1">
              <a:avLst/>
            </a:prstGeom>
            <a:noFill/>
            <a:ln w="222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731" name="Google Shape;731;p33"/>
            <p:cNvSpPr/>
            <p:nvPr/>
          </p:nvSpPr>
          <p:spPr>
            <a:xfrm>
              <a:off x="1710811" y="3972232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87657F54-ACF6-704B-ACF5-B94E9128A6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695080" y="1722097"/>
            <a:ext cx="2456625" cy="2779447"/>
          </a:xfrm>
          <a:prstGeom prst="chord">
            <a:avLst>
              <a:gd name="adj1" fmla="val 16684503"/>
              <a:gd name="adj2" fmla="val 16200000"/>
            </a:avLst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ЧБ логотип VK ПНГ на Прозрачном Фоне • Скачать PNG ЧБ логотип VK">
            <a:extLst>
              <a:ext uri="{FF2B5EF4-FFF2-40B4-BE49-F238E27FC236}">
                <a16:creationId xmlns:a16="http://schemas.microsoft.com/office/drawing/2014/main" id="{7EEA1CA8-093E-1641-7033-2A0E12D503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384" y="3605766"/>
            <a:ext cx="747462" cy="747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>
            <a:extLst>
              <a:ext uri="{FF2B5EF4-FFF2-40B4-BE49-F238E27FC236}">
                <a16:creationId xmlns:a16="http://schemas.microsoft.com/office/drawing/2014/main" id="{A0B7F95C-C2F3-3162-8BF5-9F1061A2ED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969" y="3605765"/>
            <a:ext cx="751440" cy="747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B7B6B9AC-9451-6815-D927-97BB48400B87}"/>
              </a:ext>
            </a:extLst>
          </p:cNvPr>
          <p:cNvGrpSpPr/>
          <p:nvPr/>
        </p:nvGrpSpPr>
        <p:grpSpPr>
          <a:xfrm>
            <a:off x="6430208" y="996229"/>
            <a:ext cx="5312048" cy="5006340"/>
            <a:chOff x="6430208" y="996229"/>
            <a:chExt cx="5312048" cy="5006340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810BE1F8-1659-6377-E1DC-1C57AD15CC0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0502" y="996229"/>
              <a:ext cx="5237136" cy="4865541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F736BBD1-4E32-BB64-0348-D68457473E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430208" y="4373794"/>
              <a:ext cx="2645877" cy="1628775"/>
            </a:xfrm>
            <a:prstGeom prst="rect">
              <a:avLst/>
            </a:prstGeom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4FFFB6BC-C304-45AA-867F-10EC454C8F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096379" y="4622156"/>
              <a:ext cx="2645877" cy="582519"/>
            </a:xfrm>
            <a:prstGeom prst="rect">
              <a:avLst/>
            </a:prstGeom>
          </p:spPr>
        </p:pic>
      </p:grpSp>
      <p:grpSp>
        <p:nvGrpSpPr>
          <p:cNvPr id="18" name="Google Shape;753;p34">
            <a:extLst>
              <a:ext uri="{FF2B5EF4-FFF2-40B4-BE49-F238E27FC236}">
                <a16:creationId xmlns:a16="http://schemas.microsoft.com/office/drawing/2014/main" id="{694D7838-95CC-349C-AC66-61FE6DA8A55C}"/>
              </a:ext>
            </a:extLst>
          </p:cNvPr>
          <p:cNvGrpSpPr/>
          <p:nvPr/>
        </p:nvGrpSpPr>
        <p:grpSpPr>
          <a:xfrm>
            <a:off x="3466680" y="3595826"/>
            <a:ext cx="751440" cy="747461"/>
            <a:chOff x="6425500" y="2795700"/>
            <a:chExt cx="265875" cy="292650"/>
          </a:xfrm>
        </p:grpSpPr>
        <p:sp>
          <p:nvSpPr>
            <p:cNvPr id="19" name="Google Shape;754;p34">
              <a:extLst>
                <a:ext uri="{FF2B5EF4-FFF2-40B4-BE49-F238E27FC236}">
                  <a16:creationId xmlns:a16="http://schemas.microsoft.com/office/drawing/2014/main" id="{51C20065-7A5E-ADA5-3F74-B594F59F480C}"/>
                </a:ext>
              </a:extLst>
            </p:cNvPr>
            <p:cNvSpPr/>
            <p:nvPr/>
          </p:nvSpPr>
          <p:spPr>
            <a:xfrm>
              <a:off x="6425500" y="2795700"/>
              <a:ext cx="265875" cy="292650"/>
            </a:xfrm>
            <a:custGeom>
              <a:avLst/>
              <a:gdLst/>
              <a:ahLst/>
              <a:cxnLst/>
              <a:rect l="l" t="t" r="r" b="b"/>
              <a:pathLst>
                <a:path w="10635" h="11706" extrusionOk="0">
                  <a:moveTo>
                    <a:pt x="7976" y="2124"/>
                  </a:moveTo>
                  <a:lnTo>
                    <a:pt x="7976" y="6567"/>
                  </a:lnTo>
                  <a:lnTo>
                    <a:pt x="6781" y="7709"/>
                  </a:lnTo>
                  <a:cubicBezTo>
                    <a:pt x="6343" y="7379"/>
                    <a:pt x="5826" y="7214"/>
                    <a:pt x="5311" y="7214"/>
                  </a:cubicBezTo>
                  <a:cubicBezTo>
                    <a:pt x="4796" y="7214"/>
                    <a:pt x="4283" y="7379"/>
                    <a:pt x="3854" y="7709"/>
                  </a:cubicBezTo>
                  <a:lnTo>
                    <a:pt x="2659" y="6567"/>
                  </a:lnTo>
                  <a:lnTo>
                    <a:pt x="2659" y="2124"/>
                  </a:lnTo>
                  <a:close/>
                  <a:moveTo>
                    <a:pt x="785" y="5514"/>
                  </a:moveTo>
                  <a:lnTo>
                    <a:pt x="3444" y="8048"/>
                  </a:lnTo>
                  <a:lnTo>
                    <a:pt x="785" y="10581"/>
                  </a:lnTo>
                  <a:lnTo>
                    <a:pt x="785" y="5514"/>
                  </a:lnTo>
                  <a:close/>
                  <a:moveTo>
                    <a:pt x="9832" y="5532"/>
                  </a:moveTo>
                  <a:lnTo>
                    <a:pt x="9832" y="10599"/>
                  </a:lnTo>
                  <a:lnTo>
                    <a:pt x="7173" y="8066"/>
                  </a:lnTo>
                  <a:lnTo>
                    <a:pt x="9832" y="5532"/>
                  </a:lnTo>
                  <a:close/>
                  <a:moveTo>
                    <a:pt x="5317" y="7749"/>
                  </a:moveTo>
                  <a:cubicBezTo>
                    <a:pt x="5781" y="7749"/>
                    <a:pt x="6245" y="7914"/>
                    <a:pt x="6602" y="8244"/>
                  </a:cubicBezTo>
                  <a:lnTo>
                    <a:pt x="6781" y="8423"/>
                  </a:lnTo>
                  <a:lnTo>
                    <a:pt x="9403" y="10903"/>
                  </a:lnTo>
                  <a:lnTo>
                    <a:pt x="1232" y="10903"/>
                  </a:lnTo>
                  <a:lnTo>
                    <a:pt x="3854" y="8423"/>
                  </a:lnTo>
                  <a:lnTo>
                    <a:pt x="4033" y="8244"/>
                  </a:lnTo>
                  <a:cubicBezTo>
                    <a:pt x="4390" y="7914"/>
                    <a:pt x="4854" y="7749"/>
                    <a:pt x="5317" y="7749"/>
                  </a:cubicBezTo>
                  <a:close/>
                  <a:moveTo>
                    <a:pt x="5317" y="1"/>
                  </a:moveTo>
                  <a:lnTo>
                    <a:pt x="3712" y="1339"/>
                  </a:lnTo>
                  <a:lnTo>
                    <a:pt x="1856" y="1339"/>
                  </a:lnTo>
                  <a:lnTo>
                    <a:pt x="1856" y="2499"/>
                  </a:lnTo>
                  <a:lnTo>
                    <a:pt x="0" y="4283"/>
                  </a:lnTo>
                  <a:lnTo>
                    <a:pt x="0" y="11706"/>
                  </a:lnTo>
                  <a:lnTo>
                    <a:pt x="10635" y="11706"/>
                  </a:lnTo>
                  <a:lnTo>
                    <a:pt x="10635" y="4283"/>
                  </a:lnTo>
                  <a:lnTo>
                    <a:pt x="8761" y="2499"/>
                  </a:lnTo>
                  <a:lnTo>
                    <a:pt x="8761" y="1339"/>
                  </a:lnTo>
                  <a:lnTo>
                    <a:pt x="6905" y="1339"/>
                  </a:lnTo>
                  <a:lnTo>
                    <a:pt x="531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755;p34">
              <a:extLst>
                <a:ext uri="{FF2B5EF4-FFF2-40B4-BE49-F238E27FC236}">
                  <a16:creationId xmlns:a16="http://schemas.microsoft.com/office/drawing/2014/main" id="{CD00D66A-FA90-78D0-354F-5BE5ABA8CB2A}"/>
                </a:ext>
              </a:extLst>
            </p:cNvPr>
            <p:cNvSpPr/>
            <p:nvPr/>
          </p:nvSpPr>
          <p:spPr>
            <a:xfrm>
              <a:off x="6515150" y="2868425"/>
              <a:ext cx="86575" cy="87000"/>
            </a:xfrm>
            <a:custGeom>
              <a:avLst/>
              <a:gdLst/>
              <a:ahLst/>
              <a:cxnLst/>
              <a:rect l="l" t="t" r="r" b="b"/>
              <a:pathLst>
                <a:path w="3463" h="3480" extrusionOk="0">
                  <a:moveTo>
                    <a:pt x="1731" y="1338"/>
                  </a:moveTo>
                  <a:cubicBezTo>
                    <a:pt x="1963" y="1338"/>
                    <a:pt x="2160" y="1517"/>
                    <a:pt x="2160" y="1767"/>
                  </a:cubicBezTo>
                  <a:cubicBezTo>
                    <a:pt x="2160" y="1999"/>
                    <a:pt x="1963" y="2195"/>
                    <a:pt x="1731" y="2195"/>
                  </a:cubicBezTo>
                  <a:cubicBezTo>
                    <a:pt x="1500" y="2195"/>
                    <a:pt x="1303" y="1981"/>
                    <a:pt x="1303" y="1767"/>
                  </a:cubicBezTo>
                  <a:cubicBezTo>
                    <a:pt x="1303" y="1517"/>
                    <a:pt x="1500" y="1338"/>
                    <a:pt x="1731" y="1338"/>
                  </a:cubicBezTo>
                  <a:close/>
                  <a:moveTo>
                    <a:pt x="1749" y="0"/>
                  </a:moveTo>
                  <a:cubicBezTo>
                    <a:pt x="786" y="0"/>
                    <a:pt x="19" y="767"/>
                    <a:pt x="19" y="1731"/>
                  </a:cubicBezTo>
                  <a:cubicBezTo>
                    <a:pt x="1" y="2694"/>
                    <a:pt x="768" y="3462"/>
                    <a:pt x="1731" y="3479"/>
                  </a:cubicBezTo>
                  <a:cubicBezTo>
                    <a:pt x="2035" y="3479"/>
                    <a:pt x="2320" y="3408"/>
                    <a:pt x="2588" y="3265"/>
                  </a:cubicBezTo>
                  <a:cubicBezTo>
                    <a:pt x="2695" y="3212"/>
                    <a:pt x="2731" y="3069"/>
                    <a:pt x="2695" y="2962"/>
                  </a:cubicBezTo>
                  <a:cubicBezTo>
                    <a:pt x="2646" y="2888"/>
                    <a:pt x="2562" y="2848"/>
                    <a:pt x="2480" y="2848"/>
                  </a:cubicBezTo>
                  <a:cubicBezTo>
                    <a:pt x="2444" y="2848"/>
                    <a:pt x="2407" y="2856"/>
                    <a:pt x="2374" y="2873"/>
                  </a:cubicBezTo>
                  <a:cubicBezTo>
                    <a:pt x="2178" y="2980"/>
                    <a:pt x="1963" y="3033"/>
                    <a:pt x="1731" y="3033"/>
                  </a:cubicBezTo>
                  <a:cubicBezTo>
                    <a:pt x="1018" y="3033"/>
                    <a:pt x="429" y="2445"/>
                    <a:pt x="447" y="1749"/>
                  </a:cubicBezTo>
                  <a:cubicBezTo>
                    <a:pt x="447" y="1035"/>
                    <a:pt x="1036" y="446"/>
                    <a:pt x="1749" y="446"/>
                  </a:cubicBezTo>
                  <a:cubicBezTo>
                    <a:pt x="2445" y="446"/>
                    <a:pt x="3034" y="1017"/>
                    <a:pt x="3034" y="1749"/>
                  </a:cubicBezTo>
                  <a:lnTo>
                    <a:pt x="3034" y="2159"/>
                  </a:lnTo>
                  <a:cubicBezTo>
                    <a:pt x="2784" y="2159"/>
                    <a:pt x="2606" y="1981"/>
                    <a:pt x="2606" y="1749"/>
                  </a:cubicBezTo>
                  <a:cubicBezTo>
                    <a:pt x="2606" y="1321"/>
                    <a:pt x="2320" y="946"/>
                    <a:pt x="1892" y="874"/>
                  </a:cubicBezTo>
                  <a:cubicBezTo>
                    <a:pt x="1836" y="862"/>
                    <a:pt x="1778" y="855"/>
                    <a:pt x="1721" y="855"/>
                  </a:cubicBezTo>
                  <a:cubicBezTo>
                    <a:pt x="1382" y="855"/>
                    <a:pt x="1051" y="1074"/>
                    <a:pt x="929" y="1410"/>
                  </a:cubicBezTo>
                  <a:cubicBezTo>
                    <a:pt x="786" y="1784"/>
                    <a:pt x="929" y="2248"/>
                    <a:pt x="1285" y="2462"/>
                  </a:cubicBezTo>
                  <a:cubicBezTo>
                    <a:pt x="1423" y="2545"/>
                    <a:pt x="1575" y="2585"/>
                    <a:pt x="1728" y="2585"/>
                  </a:cubicBezTo>
                  <a:cubicBezTo>
                    <a:pt x="1972" y="2585"/>
                    <a:pt x="2216" y="2482"/>
                    <a:pt x="2392" y="2284"/>
                  </a:cubicBezTo>
                  <a:cubicBezTo>
                    <a:pt x="2552" y="2480"/>
                    <a:pt x="2784" y="2587"/>
                    <a:pt x="3052" y="2587"/>
                  </a:cubicBezTo>
                  <a:cubicBezTo>
                    <a:pt x="3284" y="2587"/>
                    <a:pt x="3462" y="2391"/>
                    <a:pt x="3462" y="2141"/>
                  </a:cubicBezTo>
                  <a:lnTo>
                    <a:pt x="3462" y="1731"/>
                  </a:lnTo>
                  <a:cubicBezTo>
                    <a:pt x="3462" y="767"/>
                    <a:pt x="2695" y="0"/>
                    <a:pt x="174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" name="Google Shape;112;p13">
            <a:extLst>
              <a:ext uri="{FF2B5EF4-FFF2-40B4-BE49-F238E27FC236}">
                <a16:creationId xmlns:a16="http://schemas.microsoft.com/office/drawing/2014/main" id="{A37F908B-2DBF-864D-F2F4-2B2AB942415B}"/>
              </a:ext>
            </a:extLst>
          </p:cNvPr>
          <p:cNvSpPr txBox="1">
            <a:spLocks/>
          </p:cNvSpPr>
          <p:nvPr/>
        </p:nvSpPr>
        <p:spPr>
          <a:xfrm>
            <a:off x="3842400" y="4913415"/>
            <a:ext cx="8253622" cy="932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ato"/>
              <a:buNone/>
              <a:defRPr sz="4400" b="1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None/>
              <a:defRPr sz="18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algn="r"/>
            <a:r>
              <a:rPr lang="ru-RU" sz="2000" dirty="0"/>
              <a:t>Загидуллин Раис Рамазанович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заведующий лабораторией проблем непрерывного развития педагогических кадров центра развития педагогического образования Российской академии образования (РАО), </a:t>
            </a:r>
          </a:p>
          <a:p>
            <a:pPr algn="r"/>
            <a:r>
              <a:rPr lang="ru-RU" sz="1400" dirty="0"/>
              <a:t>научный руководитель Учебного центра Общероссийского Профсоюза образования,</a:t>
            </a:r>
            <a:endParaRPr lang="en-US" sz="1400" dirty="0"/>
          </a:p>
          <a:p>
            <a:pPr algn="r"/>
            <a:r>
              <a:rPr lang="ru-RU" sz="1400" dirty="0"/>
              <a:t>кандидат педагогических наук, доцент</a:t>
            </a:r>
            <a:endParaRPr lang="en-US" sz="1800" dirty="0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72CB85B3-088A-EEF5-FF87-8B7EF38A312C}"/>
              </a:ext>
            </a:extLst>
          </p:cNvPr>
          <p:cNvGrpSpPr/>
          <p:nvPr/>
        </p:nvGrpSpPr>
        <p:grpSpPr>
          <a:xfrm>
            <a:off x="8795387" y="71254"/>
            <a:ext cx="3326275" cy="675092"/>
            <a:chOff x="7018070" y="172171"/>
            <a:chExt cx="3326275" cy="675092"/>
          </a:xfrm>
        </p:grpSpPr>
        <p:pic>
          <p:nvPicPr>
            <p:cNvPr id="5" name="Picture 2" descr="РАО">
              <a:extLst>
                <a:ext uri="{FF2B5EF4-FFF2-40B4-BE49-F238E27FC236}">
                  <a16:creationId xmlns:a16="http://schemas.microsoft.com/office/drawing/2014/main" id="{72777473-8EB6-84EF-A484-C97565BE0E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8070" y="172172"/>
              <a:ext cx="634657" cy="67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02B9A28-38DA-BD3E-0531-68F11C84E717}"/>
                </a:ext>
              </a:extLst>
            </p:cNvPr>
            <p:cNvSpPr txBox="1"/>
            <p:nvPr/>
          </p:nvSpPr>
          <p:spPr>
            <a:xfrm>
              <a:off x="7666204" y="256365"/>
              <a:ext cx="1152706" cy="4717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РОССИЙСКАЯ АКАДЕМИЯ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</a:t>
              </a:r>
              <a:endParaRPr lang="ru-RU" sz="900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AE5A822-2F08-FAF4-61C5-DFE26C69BDF3}"/>
                </a:ext>
              </a:extLst>
            </p:cNvPr>
            <p:cNvSpPr txBox="1"/>
            <p:nvPr/>
          </p:nvSpPr>
          <p:spPr>
            <a:xfrm>
              <a:off x="9244929" y="256364"/>
              <a:ext cx="109941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ОБЩЕРОССИЙСКИЙ ПРОФСОЮЗ </a:t>
              </a:r>
              <a:b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</a:br>
              <a:r>
                <a:rPr lang="ru-RU" sz="900" b="1" i="0" dirty="0">
                  <a:solidFill>
                    <a:srgbClr val="010101"/>
                  </a:solidFill>
                  <a:effectLst/>
                  <a:latin typeface="PT Sans Narrow" panose="020B0506020203020204" pitchFamily="34" charset="-52"/>
                </a:rPr>
                <a:t>ОБРАЗОВАНИЯ </a:t>
              </a:r>
              <a:endParaRPr lang="ru-RU" sz="900" dirty="0"/>
            </a:p>
          </p:txBody>
        </p:sp>
        <p:pic>
          <p:nvPicPr>
            <p:cNvPr id="24" name="Picture 2" descr="История Профсоюза">
              <a:extLst>
                <a:ext uri="{FF2B5EF4-FFF2-40B4-BE49-F238E27FC236}">
                  <a16:creationId xmlns:a16="http://schemas.microsoft.com/office/drawing/2014/main" id="{20B491FF-136C-D967-AD49-8B0F84C2A6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344" y="172171"/>
              <a:ext cx="640072" cy="675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4219" y="1051222"/>
            <a:ext cx="5599907" cy="5827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4583"/>
              </a:lnSpc>
              <a:buClrTx/>
            </a:pPr>
            <a:r>
              <a:rPr lang="en-US" sz="3667" kern="1200" dirty="0">
                <a:solidFill>
                  <a:srgbClr val="FFFFF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Консолидация общества</a:t>
            </a:r>
            <a:endParaRPr lang="en-US" sz="3667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 1"/>
          <p:cNvSpPr/>
          <p:nvPr/>
        </p:nvSpPr>
        <p:spPr>
          <a:xfrm>
            <a:off x="1573610" y="2452688"/>
            <a:ext cx="2331144" cy="2914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defTabSz="761970">
              <a:lnSpc>
                <a:spcPts val="2292"/>
              </a:lnSpc>
              <a:buClrTx/>
            </a:pPr>
            <a:r>
              <a:rPr lang="en-US" sz="2400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Общие смыслы</a:t>
            </a:r>
            <a:endParaRPr lang="en-US" sz="24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2"/>
          <p:cNvSpPr/>
          <p:nvPr/>
        </p:nvSpPr>
        <p:spPr>
          <a:xfrm>
            <a:off x="734219" y="2869903"/>
            <a:ext cx="3170535" cy="671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defTabSz="761970">
              <a:lnSpc>
                <a:spcPts val="2625"/>
              </a:lnSpc>
              <a:buClrTx/>
            </a:pPr>
            <a:r>
              <a:rPr lang="en-US" sz="1625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Разделяемые символы и ценности</a:t>
            </a:r>
            <a:endParaRPr lang="en-US" sz="1625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377" y="2053531"/>
            <a:ext cx="3753247" cy="3753247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010151" y="2844305"/>
            <a:ext cx="313829" cy="31382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8287246" y="2620566"/>
            <a:ext cx="3020020" cy="2914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292"/>
              </a:lnSpc>
              <a:buClrTx/>
            </a:pPr>
            <a:r>
              <a:rPr lang="en-US" sz="2400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Социальная солидарность</a:t>
            </a:r>
            <a:endParaRPr lang="en-US" sz="24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4"/>
          <p:cNvSpPr/>
          <p:nvPr/>
        </p:nvSpPr>
        <p:spPr>
          <a:xfrm>
            <a:off x="8287246" y="3037781"/>
            <a:ext cx="3170535" cy="335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625"/>
              </a:lnSpc>
              <a:buClrTx/>
            </a:pPr>
            <a:r>
              <a:rPr lang="en-US" sz="1625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Общие верования и практики</a:t>
            </a:r>
            <a:endParaRPr lang="en-US" sz="1625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9377" y="2053531"/>
            <a:ext cx="3753247" cy="3753247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867823" y="2844305"/>
            <a:ext cx="313829" cy="313829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8287246" y="4654550"/>
            <a:ext cx="2460129" cy="2914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292"/>
              </a:lnSpc>
              <a:buClrTx/>
            </a:pPr>
            <a:r>
              <a:rPr lang="en-US" sz="2400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Историческая память</a:t>
            </a:r>
            <a:endParaRPr lang="en-US" sz="24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 6"/>
          <p:cNvSpPr/>
          <p:nvPr/>
        </p:nvSpPr>
        <p:spPr>
          <a:xfrm>
            <a:off x="8287246" y="5071765"/>
            <a:ext cx="3170535" cy="335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625"/>
              </a:lnSpc>
              <a:buClrTx/>
            </a:pPr>
            <a:r>
              <a:rPr lang="en-US" sz="1625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Общая история и традиции</a:t>
            </a:r>
            <a:endParaRPr lang="en-US" sz="1625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19377" y="2053531"/>
            <a:ext cx="3753247" cy="3753247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867823" y="4701977"/>
            <a:ext cx="313829" cy="313829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152724" y="4654550"/>
            <a:ext cx="2752031" cy="2914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defTabSz="761970">
              <a:lnSpc>
                <a:spcPts val="2292"/>
              </a:lnSpc>
              <a:buClrTx/>
            </a:pPr>
            <a:r>
              <a:rPr lang="en-US" sz="2400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Ценностные ориентиры</a:t>
            </a:r>
            <a:endParaRPr lang="en-US" sz="24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 8"/>
          <p:cNvSpPr/>
          <p:nvPr/>
        </p:nvSpPr>
        <p:spPr>
          <a:xfrm>
            <a:off x="734219" y="5071765"/>
            <a:ext cx="3170535" cy="335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defTabSz="761970">
              <a:lnSpc>
                <a:spcPts val="2625"/>
              </a:lnSpc>
              <a:buClrTx/>
            </a:pPr>
            <a:r>
              <a:rPr lang="en-US" sz="1625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Единые моральные принципы</a:t>
            </a:r>
            <a:endParaRPr lang="en-US" sz="1625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19377" y="2053531"/>
            <a:ext cx="3753247" cy="3753247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5010151" y="4701977"/>
            <a:ext cx="313829" cy="313829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FAA0603-B02C-D91B-0224-A4EF17AB39F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35998" y="6421379"/>
            <a:ext cx="1388269" cy="34467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4219" y="1644650"/>
            <a:ext cx="7474148" cy="5827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4583"/>
              </a:lnSpc>
              <a:buClrTx/>
            </a:pPr>
            <a:r>
              <a:rPr lang="en-US" sz="3667" kern="1200" dirty="0">
                <a:solidFill>
                  <a:srgbClr val="FFFFF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Просоциальная направленность</a:t>
            </a:r>
            <a:endParaRPr lang="en-US" sz="3667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34220" y="2646958"/>
            <a:ext cx="3434656" cy="2566293"/>
          </a:xfrm>
          <a:prstGeom prst="roundRect">
            <a:avLst>
              <a:gd name="adj" fmla="val 4751"/>
            </a:avLst>
          </a:prstGeom>
          <a:solidFill>
            <a:srgbClr val="191718">
              <a:alpha val="95000"/>
            </a:srgbClr>
          </a:solidFill>
          <a:ln w="30480">
            <a:solidFill>
              <a:srgbClr val="922022"/>
            </a:solidFill>
            <a:prstDash val="solid"/>
          </a:ln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hape 2"/>
          <p:cNvSpPr/>
          <p:nvPr/>
        </p:nvSpPr>
        <p:spPr>
          <a:xfrm>
            <a:off x="708819" y="2646958"/>
            <a:ext cx="101600" cy="2566293"/>
          </a:xfrm>
          <a:prstGeom prst="roundRect">
            <a:avLst>
              <a:gd name="adj" fmla="val 86731"/>
            </a:avLst>
          </a:prstGeom>
          <a:solidFill>
            <a:srgbClr val="F65F62"/>
          </a:solidFill>
          <a:ln/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 3"/>
          <p:cNvSpPr/>
          <p:nvPr/>
        </p:nvSpPr>
        <p:spPr>
          <a:xfrm>
            <a:off x="1045568" y="2882107"/>
            <a:ext cx="2761158" cy="2914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292"/>
              </a:lnSpc>
              <a:buClrTx/>
            </a:pPr>
            <a:r>
              <a:rPr lang="en-US" sz="2000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Креативная ориентация</a:t>
            </a:r>
            <a:endParaRPr lang="en-US" sz="20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 4"/>
          <p:cNvSpPr/>
          <p:nvPr/>
        </p:nvSpPr>
        <p:spPr>
          <a:xfrm>
            <a:off x="1045568" y="3299321"/>
            <a:ext cx="2888158" cy="16787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61970">
              <a:lnSpc>
                <a:spcPts val="2625"/>
              </a:lnSpc>
              <a:buClrTx/>
            </a:pPr>
            <a:r>
              <a:rPr lang="en-US" sz="1625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Раскрытие внутреннего потенциала общества через творческий подход к социальному проектированию</a:t>
            </a:r>
            <a:endParaRPr lang="en-US" sz="1625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hape 5"/>
          <p:cNvSpPr/>
          <p:nvPr/>
        </p:nvSpPr>
        <p:spPr>
          <a:xfrm>
            <a:off x="4378623" y="2646958"/>
            <a:ext cx="3434656" cy="2566293"/>
          </a:xfrm>
          <a:prstGeom prst="roundRect">
            <a:avLst>
              <a:gd name="adj" fmla="val 4751"/>
            </a:avLst>
          </a:prstGeom>
          <a:solidFill>
            <a:srgbClr val="191718">
              <a:alpha val="95000"/>
            </a:srgbClr>
          </a:solidFill>
          <a:ln w="30480">
            <a:solidFill>
              <a:srgbClr val="922022"/>
            </a:solidFill>
            <a:prstDash val="solid"/>
          </a:ln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hape 6"/>
          <p:cNvSpPr/>
          <p:nvPr/>
        </p:nvSpPr>
        <p:spPr>
          <a:xfrm>
            <a:off x="4353223" y="2646958"/>
            <a:ext cx="101600" cy="2566293"/>
          </a:xfrm>
          <a:prstGeom prst="roundRect">
            <a:avLst>
              <a:gd name="adj" fmla="val 86731"/>
            </a:avLst>
          </a:prstGeom>
          <a:solidFill>
            <a:srgbClr val="F65F62"/>
          </a:solidFill>
          <a:ln/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7"/>
          <p:cNvSpPr/>
          <p:nvPr/>
        </p:nvSpPr>
        <p:spPr>
          <a:xfrm>
            <a:off x="4689971" y="2882107"/>
            <a:ext cx="2888158" cy="5828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61970">
              <a:lnSpc>
                <a:spcPts val="2292"/>
              </a:lnSpc>
              <a:buClrTx/>
            </a:pPr>
            <a:r>
              <a:rPr lang="en-US" sz="2000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Строительство «снизу-вверх»</a:t>
            </a:r>
            <a:endParaRPr lang="en-US" sz="20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 8"/>
          <p:cNvSpPr/>
          <p:nvPr/>
        </p:nvSpPr>
        <p:spPr>
          <a:xfrm>
            <a:off x="4689971" y="3590727"/>
            <a:ext cx="2888158" cy="1343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61970">
              <a:lnSpc>
                <a:spcPts val="2625"/>
              </a:lnSpc>
              <a:buClrTx/>
            </a:pPr>
            <a:r>
              <a:rPr lang="en-US" sz="1625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Создание новых социальных институтов при поддерживающей роли государства</a:t>
            </a:r>
            <a:endParaRPr lang="en-US" sz="1625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Shape 9"/>
          <p:cNvSpPr/>
          <p:nvPr/>
        </p:nvSpPr>
        <p:spPr>
          <a:xfrm>
            <a:off x="8023027" y="2646958"/>
            <a:ext cx="3434755" cy="2566293"/>
          </a:xfrm>
          <a:prstGeom prst="roundRect">
            <a:avLst>
              <a:gd name="adj" fmla="val 4751"/>
            </a:avLst>
          </a:prstGeom>
          <a:solidFill>
            <a:srgbClr val="191718">
              <a:alpha val="95000"/>
            </a:srgbClr>
          </a:solidFill>
          <a:ln w="30480">
            <a:solidFill>
              <a:srgbClr val="922022"/>
            </a:solidFill>
            <a:prstDash val="solid"/>
          </a:ln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7997627" y="2646958"/>
            <a:ext cx="101600" cy="2566293"/>
          </a:xfrm>
          <a:prstGeom prst="roundRect">
            <a:avLst>
              <a:gd name="adj" fmla="val 86731"/>
            </a:avLst>
          </a:prstGeom>
          <a:solidFill>
            <a:srgbClr val="F65F62"/>
          </a:solidFill>
          <a:ln/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8334375" y="2882107"/>
            <a:ext cx="2506960" cy="2914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292"/>
              </a:lnSpc>
              <a:buClrTx/>
            </a:pPr>
            <a:r>
              <a:rPr lang="en-US" sz="2000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Общество как субъект</a:t>
            </a:r>
            <a:endParaRPr lang="en-US" sz="20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8334375" y="3299321"/>
            <a:ext cx="2888258" cy="16787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61970">
              <a:lnSpc>
                <a:spcPts val="2625"/>
              </a:lnSpc>
              <a:buClrTx/>
            </a:pPr>
            <a:r>
              <a:rPr lang="en-US" sz="1625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Фундаментальное понимание общества не как объекта управления, а как субъекта собственного развития</a:t>
            </a:r>
            <a:endParaRPr lang="en-US" sz="1625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4FFD306-BB1E-B021-C561-B53F11C0DD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5998" y="6421379"/>
            <a:ext cx="1388269" cy="34467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057634" y="1778199"/>
            <a:ext cx="5906851" cy="21506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61970">
              <a:lnSpc>
                <a:spcPts val="2800"/>
              </a:lnSpc>
              <a:buClrTx/>
            </a:pPr>
            <a:r>
              <a:rPr lang="en-US" sz="2400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Социальная архитектура — это инструмент </a:t>
            </a:r>
            <a:r>
              <a:rPr lang="en-US" sz="2400" kern="1200" dirty="0">
                <a:highlight>
                  <a:srgbClr val="F65F62"/>
                </a:highlight>
                <a:latin typeface="Barlow" pitchFamily="34" charset="0"/>
                <a:ea typeface="Barlow" pitchFamily="34" charset="-122"/>
                <a:cs typeface="Barlow" pitchFamily="34" charset="-120"/>
              </a:rPr>
              <a:t>созидания и со-творчества</a:t>
            </a:r>
            <a:r>
              <a:rPr lang="en-US" sz="2400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, ориентированный на раскрытие потенциала общества и строительство новых социальных институтов через диалог и совместную работу.</a:t>
            </a:r>
            <a:endParaRPr lang="en-US" sz="24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hape 2"/>
          <p:cNvSpPr/>
          <p:nvPr/>
        </p:nvSpPr>
        <p:spPr>
          <a:xfrm>
            <a:off x="734219" y="1778199"/>
            <a:ext cx="25400" cy="2150666"/>
          </a:xfrm>
          <a:prstGeom prst="rect">
            <a:avLst/>
          </a:prstGeom>
          <a:solidFill>
            <a:srgbClr val="F65F62"/>
          </a:solidFill>
          <a:ln/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 4"/>
          <p:cNvSpPr/>
          <p:nvPr/>
        </p:nvSpPr>
        <p:spPr>
          <a:xfrm>
            <a:off x="2644379" y="5224165"/>
            <a:ext cx="2331144" cy="2914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292"/>
              </a:lnSpc>
              <a:buClrTx/>
            </a:pPr>
            <a:r>
              <a:rPr lang="en-US" sz="2800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Ключевой принцип</a:t>
            </a:r>
            <a:endParaRPr lang="en-US" sz="28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5"/>
          <p:cNvSpPr/>
          <p:nvPr/>
        </p:nvSpPr>
        <p:spPr>
          <a:xfrm>
            <a:off x="734219" y="5641380"/>
            <a:ext cx="6151563" cy="335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625"/>
              </a:lnSpc>
              <a:buClrTx/>
            </a:pPr>
            <a:r>
              <a:rPr lang="en-US" sz="2400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Общество — субъект собственного развития</a:t>
            </a:r>
            <a:endParaRPr lang="en-US" sz="24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4219" y="1185466"/>
            <a:ext cx="10723563" cy="11654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4583"/>
              </a:lnSpc>
            </a:pPr>
            <a:r>
              <a:rPr lang="ru-RU" sz="3667" dirty="0">
                <a:solidFill>
                  <a:srgbClr val="FFFFF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Ценностный потенциал профессиональных сообществ</a:t>
            </a:r>
            <a:endParaRPr lang="en-US" sz="3667" dirty="0"/>
          </a:p>
        </p:txBody>
      </p:sp>
      <p:sp>
        <p:nvSpPr>
          <p:cNvPr id="3" name="Shape 1"/>
          <p:cNvSpPr/>
          <p:nvPr/>
        </p:nvSpPr>
        <p:spPr>
          <a:xfrm>
            <a:off x="734220" y="2770486"/>
            <a:ext cx="3434656" cy="2902049"/>
          </a:xfrm>
          <a:prstGeom prst="roundRect">
            <a:avLst>
              <a:gd name="adj" fmla="val 4201"/>
            </a:avLst>
          </a:prstGeom>
          <a:solidFill>
            <a:srgbClr val="191718">
              <a:alpha val="95000"/>
            </a:srgbClr>
          </a:solidFill>
          <a:ln w="30480">
            <a:solidFill>
              <a:srgbClr val="922022"/>
            </a:solidFill>
            <a:prstDash val="solid"/>
          </a:ln>
        </p:spPr>
        <p:txBody>
          <a:bodyPr/>
          <a:lstStyle/>
          <a:p>
            <a:endParaRPr lang="ru-RU" sz="1167"/>
          </a:p>
        </p:txBody>
      </p:sp>
      <p:sp>
        <p:nvSpPr>
          <p:cNvPr id="4" name="Shape 2"/>
          <p:cNvSpPr/>
          <p:nvPr/>
        </p:nvSpPr>
        <p:spPr>
          <a:xfrm>
            <a:off x="708819" y="2770486"/>
            <a:ext cx="101600" cy="2902049"/>
          </a:xfrm>
          <a:prstGeom prst="roundRect">
            <a:avLst>
              <a:gd name="adj" fmla="val 86731"/>
            </a:avLst>
          </a:prstGeom>
          <a:solidFill>
            <a:srgbClr val="F65F62"/>
          </a:solidFill>
          <a:ln/>
        </p:spPr>
        <p:txBody>
          <a:bodyPr/>
          <a:lstStyle/>
          <a:p>
            <a:endParaRPr lang="ru-RU" sz="1167"/>
          </a:p>
        </p:txBody>
      </p:sp>
      <p:sp>
        <p:nvSpPr>
          <p:cNvPr id="5" name="Text 3"/>
          <p:cNvSpPr/>
          <p:nvPr/>
        </p:nvSpPr>
        <p:spPr>
          <a:xfrm>
            <a:off x="1045568" y="3005634"/>
            <a:ext cx="2835969" cy="2914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20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Социальная архитектура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1045568" y="3546376"/>
            <a:ext cx="2888158" cy="20145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625"/>
              </a:lnSpc>
            </a:pPr>
            <a:r>
              <a:rPr lang="ru-RU" sz="1667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Участие </a:t>
            </a:r>
            <a:r>
              <a:rPr lang="en-US" sz="1667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в </a:t>
            </a:r>
            <a:r>
              <a:rPr lang="ru-RU" sz="1667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реализации Всероссийских проектов</a:t>
            </a:r>
            <a:r>
              <a:rPr lang="en-US" sz="1667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, демонстрирующих эффективность социальной архитектуры.</a:t>
            </a:r>
            <a:endParaRPr lang="en-US" sz="1667" dirty="0"/>
          </a:p>
        </p:txBody>
      </p:sp>
      <p:sp>
        <p:nvSpPr>
          <p:cNvPr id="7" name="Shape 5"/>
          <p:cNvSpPr/>
          <p:nvPr/>
        </p:nvSpPr>
        <p:spPr>
          <a:xfrm>
            <a:off x="4378623" y="2770486"/>
            <a:ext cx="3434656" cy="2902049"/>
          </a:xfrm>
          <a:prstGeom prst="roundRect">
            <a:avLst>
              <a:gd name="adj" fmla="val 4201"/>
            </a:avLst>
          </a:prstGeom>
          <a:solidFill>
            <a:srgbClr val="191718">
              <a:alpha val="95000"/>
            </a:srgbClr>
          </a:solidFill>
          <a:ln w="30480">
            <a:solidFill>
              <a:srgbClr val="922022"/>
            </a:solidFill>
            <a:prstDash val="solid"/>
          </a:ln>
        </p:spPr>
        <p:txBody>
          <a:bodyPr/>
          <a:lstStyle/>
          <a:p>
            <a:endParaRPr lang="ru-RU" sz="1167"/>
          </a:p>
        </p:txBody>
      </p:sp>
      <p:sp>
        <p:nvSpPr>
          <p:cNvPr id="8" name="Shape 6"/>
          <p:cNvSpPr/>
          <p:nvPr/>
        </p:nvSpPr>
        <p:spPr>
          <a:xfrm>
            <a:off x="4353223" y="2770486"/>
            <a:ext cx="101600" cy="2902049"/>
          </a:xfrm>
          <a:prstGeom prst="roundRect">
            <a:avLst>
              <a:gd name="adj" fmla="val 86731"/>
            </a:avLst>
          </a:prstGeom>
          <a:solidFill>
            <a:srgbClr val="F65F62"/>
          </a:solidFill>
          <a:ln/>
        </p:spPr>
        <p:txBody>
          <a:bodyPr/>
          <a:lstStyle/>
          <a:p>
            <a:endParaRPr lang="ru-RU" sz="1167"/>
          </a:p>
        </p:txBody>
      </p:sp>
      <p:sp>
        <p:nvSpPr>
          <p:cNvPr id="9" name="Text 7"/>
          <p:cNvSpPr/>
          <p:nvPr/>
        </p:nvSpPr>
        <p:spPr>
          <a:xfrm>
            <a:off x="4689971" y="3005634"/>
            <a:ext cx="2799953" cy="2914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20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Консолидация общества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4689971" y="3714254"/>
            <a:ext cx="2888158" cy="16787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625"/>
              </a:lnSpc>
            </a:pPr>
            <a:r>
              <a:rPr lang="ru-RU" sz="1667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Реализация проектов, </a:t>
            </a:r>
            <a:r>
              <a:rPr lang="en-US" sz="1667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 </a:t>
            </a:r>
            <a:r>
              <a:rPr lang="ru-RU" sz="1667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направленных </a:t>
            </a:r>
            <a:r>
              <a:rPr lang="en-US" sz="1667" dirty="0" err="1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на</a:t>
            </a:r>
            <a:r>
              <a:rPr lang="en-US" sz="1667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 укрепление фундаментальных основ российской гражданской идентичности.</a:t>
            </a:r>
            <a:endParaRPr lang="en-US" sz="1667" dirty="0"/>
          </a:p>
        </p:txBody>
      </p:sp>
      <p:sp>
        <p:nvSpPr>
          <p:cNvPr id="11" name="Shape 9"/>
          <p:cNvSpPr/>
          <p:nvPr/>
        </p:nvSpPr>
        <p:spPr>
          <a:xfrm>
            <a:off x="8023027" y="2770486"/>
            <a:ext cx="3434755" cy="2902049"/>
          </a:xfrm>
          <a:prstGeom prst="roundRect">
            <a:avLst>
              <a:gd name="adj" fmla="val 4201"/>
            </a:avLst>
          </a:prstGeom>
          <a:solidFill>
            <a:srgbClr val="191718">
              <a:alpha val="95000"/>
            </a:srgbClr>
          </a:solidFill>
          <a:ln w="30480">
            <a:solidFill>
              <a:srgbClr val="922022"/>
            </a:solidFill>
            <a:prstDash val="solid"/>
          </a:ln>
        </p:spPr>
        <p:txBody>
          <a:bodyPr/>
          <a:lstStyle/>
          <a:p>
            <a:endParaRPr lang="ru-RU" sz="1167"/>
          </a:p>
        </p:txBody>
      </p:sp>
      <p:sp>
        <p:nvSpPr>
          <p:cNvPr id="12" name="Shape 10"/>
          <p:cNvSpPr/>
          <p:nvPr/>
        </p:nvSpPr>
        <p:spPr>
          <a:xfrm>
            <a:off x="7997627" y="2770486"/>
            <a:ext cx="101600" cy="2902049"/>
          </a:xfrm>
          <a:prstGeom prst="roundRect">
            <a:avLst>
              <a:gd name="adj" fmla="val 86731"/>
            </a:avLst>
          </a:prstGeom>
          <a:solidFill>
            <a:srgbClr val="F65F62"/>
          </a:solidFill>
          <a:ln/>
        </p:spPr>
        <p:txBody>
          <a:bodyPr/>
          <a:lstStyle/>
          <a:p>
            <a:endParaRPr lang="ru-RU" sz="1167"/>
          </a:p>
        </p:txBody>
      </p:sp>
      <p:sp>
        <p:nvSpPr>
          <p:cNvPr id="13" name="Text 11"/>
          <p:cNvSpPr/>
          <p:nvPr/>
        </p:nvSpPr>
        <p:spPr>
          <a:xfrm>
            <a:off x="8334375" y="3005634"/>
            <a:ext cx="2982270" cy="5828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20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Моральная солидарность</a:t>
            </a: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8334375" y="3714254"/>
            <a:ext cx="2888258" cy="16787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625"/>
              </a:lnSpc>
            </a:pPr>
            <a:r>
              <a:rPr lang="en-US" sz="1667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Формирование единства, основанного на разделении общих ценностей и коллективных представлений.</a:t>
            </a:r>
            <a:endParaRPr lang="en-US" sz="1667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B619E75-1DE4-65EF-DF0F-EF600964F9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5998" y="6421379"/>
            <a:ext cx="1388269" cy="34467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90166" y="693639"/>
            <a:ext cx="4163218" cy="5204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4083"/>
              </a:lnSpc>
              <a:buClrTx/>
            </a:pPr>
            <a:r>
              <a:rPr lang="en-US" sz="3250" kern="1200" dirty="0">
                <a:solidFill>
                  <a:srgbClr val="FFFFF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Формула доверия</a:t>
            </a:r>
            <a:endParaRPr lang="en-US" sz="325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hape 1"/>
          <p:cNvSpPr/>
          <p:nvPr/>
        </p:nvSpPr>
        <p:spPr>
          <a:xfrm>
            <a:off x="900907" y="1495029"/>
            <a:ext cx="25400" cy="4669234"/>
          </a:xfrm>
          <a:prstGeom prst="roundRect">
            <a:avLst>
              <a:gd name="adj" fmla="val 309783"/>
            </a:avLst>
          </a:prstGeom>
          <a:solidFill>
            <a:srgbClr val="922022"/>
          </a:solidFill>
          <a:ln/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hape 2"/>
          <p:cNvSpPr/>
          <p:nvPr/>
        </p:nvSpPr>
        <p:spPr>
          <a:xfrm>
            <a:off x="1086247" y="1693069"/>
            <a:ext cx="561975" cy="25400"/>
          </a:xfrm>
          <a:prstGeom prst="roundRect">
            <a:avLst>
              <a:gd name="adj" fmla="val 309783"/>
            </a:avLst>
          </a:prstGeom>
          <a:solidFill>
            <a:srgbClr val="922022"/>
          </a:solidFill>
          <a:ln/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hape 3"/>
          <p:cNvSpPr/>
          <p:nvPr/>
        </p:nvSpPr>
        <p:spPr>
          <a:xfrm>
            <a:off x="690166" y="1495028"/>
            <a:ext cx="421482" cy="421482"/>
          </a:xfrm>
          <a:prstGeom prst="roundRect">
            <a:avLst>
              <a:gd name="adj" fmla="val 18669"/>
            </a:avLst>
          </a:prstGeom>
          <a:solidFill>
            <a:srgbClr val="790709"/>
          </a:solidFill>
          <a:ln w="7620">
            <a:solidFill>
              <a:srgbClr val="922022"/>
            </a:solidFill>
            <a:prstDash val="solid"/>
          </a:ln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 4"/>
          <p:cNvSpPr/>
          <p:nvPr/>
        </p:nvSpPr>
        <p:spPr>
          <a:xfrm>
            <a:off x="776039" y="1549648"/>
            <a:ext cx="249733" cy="3122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1958"/>
              </a:lnSpc>
              <a:buClrTx/>
            </a:pPr>
            <a:r>
              <a:rPr lang="en-US" sz="1958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1</a:t>
            </a:r>
            <a:endParaRPr lang="en-US" sz="1958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5"/>
          <p:cNvSpPr/>
          <p:nvPr/>
        </p:nvSpPr>
        <p:spPr>
          <a:xfrm>
            <a:off x="1837631" y="1559421"/>
            <a:ext cx="2225080" cy="260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042"/>
              </a:lnSpc>
              <a:buClrTx/>
            </a:pPr>
            <a:r>
              <a:rPr lang="en-US" sz="2000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Диагностика проблем</a:t>
            </a:r>
            <a:endParaRPr lang="en-US" sz="20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6"/>
          <p:cNvSpPr/>
          <p:nvPr/>
        </p:nvSpPr>
        <p:spPr>
          <a:xfrm>
            <a:off x="1837631" y="1931889"/>
            <a:ext cx="5092204" cy="2996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333"/>
              </a:lnSpc>
              <a:buClrTx/>
            </a:pPr>
            <a:r>
              <a:rPr lang="en-US" sz="1667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Государство выявляет насущные проблемы граждан</a:t>
            </a:r>
            <a:endParaRPr lang="en-US" sz="1667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1086247" y="2804219"/>
            <a:ext cx="561975" cy="25400"/>
          </a:xfrm>
          <a:prstGeom prst="roundRect">
            <a:avLst>
              <a:gd name="adj" fmla="val 309783"/>
            </a:avLst>
          </a:prstGeom>
          <a:solidFill>
            <a:srgbClr val="922022"/>
          </a:solidFill>
          <a:ln/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690166" y="2606179"/>
            <a:ext cx="421482" cy="421482"/>
          </a:xfrm>
          <a:prstGeom prst="roundRect">
            <a:avLst>
              <a:gd name="adj" fmla="val 18669"/>
            </a:avLst>
          </a:prstGeom>
          <a:solidFill>
            <a:srgbClr val="790709"/>
          </a:solidFill>
          <a:ln w="7620">
            <a:solidFill>
              <a:srgbClr val="922022"/>
            </a:solidFill>
            <a:prstDash val="solid"/>
          </a:ln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 9"/>
          <p:cNvSpPr/>
          <p:nvPr/>
        </p:nvSpPr>
        <p:spPr>
          <a:xfrm>
            <a:off x="776039" y="2660799"/>
            <a:ext cx="249733" cy="3122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1958"/>
              </a:lnSpc>
              <a:buClrTx/>
            </a:pPr>
            <a:r>
              <a:rPr lang="en-US" sz="1958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2</a:t>
            </a:r>
            <a:endParaRPr lang="en-US" sz="1958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1837631" y="2670572"/>
            <a:ext cx="2138164" cy="260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042"/>
              </a:lnSpc>
              <a:buClrTx/>
            </a:pPr>
            <a:r>
              <a:rPr lang="en-US" sz="2000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Разработка решений</a:t>
            </a:r>
            <a:endParaRPr lang="en-US" sz="20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1837631" y="3043039"/>
            <a:ext cx="5092204" cy="5992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61970">
              <a:lnSpc>
                <a:spcPts val="2333"/>
              </a:lnSpc>
              <a:buClrTx/>
            </a:pPr>
            <a:r>
              <a:rPr lang="en-US" sz="1667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Создание конкретных проектов для решения выявленных проблем</a:t>
            </a:r>
            <a:endParaRPr lang="en-US" sz="1667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1086247" y="4215011"/>
            <a:ext cx="561975" cy="25400"/>
          </a:xfrm>
          <a:prstGeom prst="roundRect">
            <a:avLst>
              <a:gd name="adj" fmla="val 309783"/>
            </a:avLst>
          </a:prstGeom>
          <a:solidFill>
            <a:srgbClr val="922022"/>
          </a:solidFill>
          <a:ln/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Shape 13"/>
          <p:cNvSpPr/>
          <p:nvPr/>
        </p:nvSpPr>
        <p:spPr>
          <a:xfrm>
            <a:off x="690166" y="4016970"/>
            <a:ext cx="421482" cy="421482"/>
          </a:xfrm>
          <a:prstGeom prst="roundRect">
            <a:avLst>
              <a:gd name="adj" fmla="val 18669"/>
            </a:avLst>
          </a:prstGeom>
          <a:solidFill>
            <a:srgbClr val="790709"/>
          </a:solidFill>
          <a:ln w="7620">
            <a:solidFill>
              <a:srgbClr val="922022"/>
            </a:solidFill>
            <a:prstDash val="solid"/>
          </a:ln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776039" y="4071590"/>
            <a:ext cx="249733" cy="3122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1958"/>
              </a:lnSpc>
              <a:buClrTx/>
            </a:pPr>
            <a:r>
              <a:rPr lang="en-US" sz="1958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3</a:t>
            </a:r>
            <a:endParaRPr lang="en-US" sz="1958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1837631" y="4081363"/>
            <a:ext cx="2081609" cy="260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042"/>
              </a:lnSpc>
              <a:buClrTx/>
            </a:pPr>
            <a:r>
              <a:rPr lang="en-US" sz="2000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Реализация</a:t>
            </a:r>
            <a:endParaRPr lang="en-US" sz="1625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 16"/>
          <p:cNvSpPr/>
          <p:nvPr/>
        </p:nvSpPr>
        <p:spPr>
          <a:xfrm>
            <a:off x="1837631" y="4453831"/>
            <a:ext cx="5092204" cy="2996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333"/>
              </a:lnSpc>
              <a:buClrTx/>
            </a:pPr>
            <a:r>
              <a:rPr lang="en-US" sz="1667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Внедрение проектов с измеримыми результатами</a:t>
            </a:r>
            <a:endParaRPr lang="en-US" sz="1667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Shape 17"/>
          <p:cNvSpPr/>
          <p:nvPr/>
        </p:nvSpPr>
        <p:spPr>
          <a:xfrm>
            <a:off x="1086247" y="5326162"/>
            <a:ext cx="561975" cy="25400"/>
          </a:xfrm>
          <a:prstGeom prst="roundRect">
            <a:avLst>
              <a:gd name="adj" fmla="val 309783"/>
            </a:avLst>
          </a:prstGeom>
          <a:solidFill>
            <a:srgbClr val="922022"/>
          </a:solidFill>
          <a:ln/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Shape 18"/>
          <p:cNvSpPr/>
          <p:nvPr/>
        </p:nvSpPr>
        <p:spPr>
          <a:xfrm>
            <a:off x="690166" y="5128121"/>
            <a:ext cx="421482" cy="421482"/>
          </a:xfrm>
          <a:prstGeom prst="roundRect">
            <a:avLst>
              <a:gd name="adj" fmla="val 18669"/>
            </a:avLst>
          </a:prstGeom>
          <a:solidFill>
            <a:srgbClr val="790709"/>
          </a:solidFill>
          <a:ln w="7620">
            <a:solidFill>
              <a:srgbClr val="922022"/>
            </a:solidFill>
            <a:prstDash val="solid"/>
          </a:ln>
        </p:spPr>
        <p:txBody>
          <a:bodyPr/>
          <a:lstStyle/>
          <a:p>
            <a:pPr defTabSz="761970">
              <a:buClrTx/>
            </a:pPr>
            <a:endParaRPr lang="ru-RU" sz="15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 19"/>
          <p:cNvSpPr/>
          <p:nvPr/>
        </p:nvSpPr>
        <p:spPr>
          <a:xfrm>
            <a:off x="776039" y="5182741"/>
            <a:ext cx="249733" cy="3122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1958"/>
              </a:lnSpc>
              <a:buClrTx/>
            </a:pPr>
            <a:r>
              <a:rPr lang="en-US" sz="1958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4</a:t>
            </a:r>
            <a:endParaRPr lang="en-US" sz="1958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 20"/>
          <p:cNvSpPr/>
          <p:nvPr/>
        </p:nvSpPr>
        <p:spPr>
          <a:xfrm>
            <a:off x="1837631" y="5192514"/>
            <a:ext cx="2694881" cy="260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042"/>
              </a:lnSpc>
              <a:buClrTx/>
            </a:pPr>
            <a:r>
              <a:rPr lang="en-US" sz="2000" kern="1200" dirty="0">
                <a:solidFill>
                  <a:srgbClr val="E5E0DF"/>
                </a:solidFill>
                <a:latin typeface="Barlow Medium" pitchFamily="34" charset="0"/>
                <a:ea typeface="Barlow Medium" pitchFamily="34" charset="-122"/>
                <a:cs typeface="Barlow Medium" pitchFamily="34" charset="-120"/>
              </a:rPr>
              <a:t>Укрепление легитимности</a:t>
            </a:r>
            <a:endParaRPr lang="en-US" sz="20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 21"/>
          <p:cNvSpPr/>
          <p:nvPr/>
        </p:nvSpPr>
        <p:spPr>
          <a:xfrm>
            <a:off x="1837631" y="5564982"/>
            <a:ext cx="5092204" cy="5992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61970">
              <a:lnSpc>
                <a:spcPts val="2333"/>
              </a:lnSpc>
              <a:buClrTx/>
            </a:pPr>
            <a:r>
              <a:rPr lang="en-US" sz="1667" kern="1200" dirty="0">
                <a:solidFill>
                  <a:srgbClr val="E5E0D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Рост доверия граждан к власти через видимые результаты</a:t>
            </a:r>
            <a:endParaRPr lang="en-US" sz="1667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0118_Oken_Template_SlidesMania">
  <a:themeElements>
    <a:clrScheme name="Azul cálido">
      <a:dk1>
        <a:srgbClr val="000000"/>
      </a:dk1>
      <a:lt1>
        <a:srgbClr val="FFFFFF"/>
      </a:lt1>
      <a:dk2>
        <a:srgbClr val="171717"/>
      </a:dk2>
      <a:lt2>
        <a:srgbClr val="171717"/>
      </a:lt2>
      <a:accent1>
        <a:srgbClr val="FFC000"/>
      </a:accent1>
      <a:accent2>
        <a:srgbClr val="BF9000"/>
      </a:accent2>
      <a:accent3>
        <a:srgbClr val="FFD966"/>
      </a:accent3>
      <a:accent4>
        <a:srgbClr val="000000"/>
      </a:accent4>
      <a:accent5>
        <a:srgbClr val="FFE599"/>
      </a:accent5>
      <a:accent6>
        <a:srgbClr val="FFFFFF"/>
      </a:accent6>
      <a:hlink>
        <a:srgbClr val="F1C232"/>
      </a:hlink>
      <a:folHlink>
        <a:srgbClr val="3EBB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1778</TotalTime>
  <Words>1932</Words>
  <Application>Microsoft Office PowerPoint</Application>
  <PresentationFormat>Широкоэкранный</PresentationFormat>
  <Paragraphs>420</Paragraphs>
  <Slides>43</Slides>
  <Notes>40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43</vt:i4>
      </vt:variant>
    </vt:vector>
  </HeadingPairs>
  <TitlesOfParts>
    <vt:vector size="60" baseType="lpstr">
      <vt:lpstr>Abril Fatface</vt:lpstr>
      <vt:lpstr>Aldrich</vt:lpstr>
      <vt:lpstr>Aptos</vt:lpstr>
      <vt:lpstr>Arial</vt:lpstr>
      <vt:lpstr>Barlow</vt:lpstr>
      <vt:lpstr>Barlow Light</vt:lpstr>
      <vt:lpstr>Barlow Medium</vt:lpstr>
      <vt:lpstr>Calibri</vt:lpstr>
      <vt:lpstr>Lato</vt:lpstr>
      <vt:lpstr>Open Sans</vt:lpstr>
      <vt:lpstr>PT Sans Narrow</vt:lpstr>
      <vt:lpstr>PT Serif</vt:lpstr>
      <vt:lpstr>Roboto</vt:lpstr>
      <vt:lpstr>Source Sans Pro</vt:lpstr>
      <vt:lpstr>0118_Oken_Template_SlidesMania</vt:lpstr>
      <vt:lpstr>Тема Office</vt:lpstr>
      <vt:lpstr>Office Theme</vt:lpstr>
      <vt:lpstr>Профсоюзы в системе социальной структуры российского общества:  что ждут от Профсоюза партнеры и последователи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Новый социокультурный контекст </vt:lpstr>
      <vt:lpstr>Тренды развития системы образования</vt:lpstr>
      <vt:lpstr>Политика в сфере образования</vt:lpstr>
      <vt:lpstr>Национальные проекты</vt:lpstr>
      <vt:lpstr>Национальные проекты</vt:lpstr>
      <vt:lpstr>Национальные проекты</vt:lpstr>
      <vt:lpstr>Национальные проекты</vt:lpstr>
      <vt:lpstr>Национальные проекты</vt:lpstr>
      <vt:lpstr>Ценностно-смысловые ориентиры  развития педагогического образования</vt:lpstr>
      <vt:lpstr>Какой мир нас окружает?</vt:lpstr>
      <vt:lpstr>Презентация PowerPoint</vt:lpstr>
      <vt:lpstr>Проблемы социальной жизни</vt:lpstr>
      <vt:lpstr>«СОЦИАЛЬНЫЙ КЛЕЙ» ОБЩЕСТВА ?</vt:lpstr>
      <vt:lpstr>ПЕРЕХОД ОТ ПРОФЕССИОНАЛЬНЫХ СВЯЗЕЙ К  ПРОФЕССИОНАЛЬНО-ЛИЧНОСТНЫМ СВЯЗЯМ</vt:lpstr>
      <vt:lpstr>«ОБРАЗЫ» Профсоюза</vt:lpstr>
      <vt:lpstr>Предмет деятельности Профсоюза</vt:lpstr>
      <vt:lpstr>Переход от общества  к СО-ОБЩЕСТВУ</vt:lpstr>
      <vt:lpstr>ТРУДОВОЙ КОЛЛЕКТИВ ОРГАНИЗАЦИИ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профессиональный рост  опережающее развитие  горизонтальное обучение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Социокультурные тренды развития образования: нестрогая аналитика</dc:title>
  <dc:creator>Zagidullin</dc:creator>
  <cp:lastModifiedBy>User</cp:lastModifiedBy>
  <cp:revision>59</cp:revision>
  <dcterms:modified xsi:type="dcterms:W3CDTF">2026-02-16T09:10:44Z</dcterms:modified>
</cp:coreProperties>
</file>