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34" r:id="rId2"/>
    <p:sldId id="407" r:id="rId3"/>
    <p:sldId id="408" r:id="rId4"/>
    <p:sldId id="256" r:id="rId5"/>
    <p:sldId id="404" r:id="rId6"/>
    <p:sldId id="405" r:id="rId7"/>
    <p:sldId id="406" r:id="rId8"/>
    <p:sldId id="302" r:id="rId9"/>
    <p:sldId id="409" r:id="rId10"/>
    <p:sldId id="398" r:id="rId11"/>
    <p:sldId id="411" r:id="rId12"/>
    <p:sldId id="40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242F4-961B-41E3-92FD-B965A7AA85D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FFA70-B297-425C-8D53-EB1A67ED74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936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084F5-2BCB-4AA0-98A6-526633297CE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65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084F5-2BCB-4AA0-98A6-526633297CE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83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B69D8-07DD-83B1-69B2-22F67AB94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212BDE-20EF-BD5C-D82C-BC038538B5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170F0E-6691-81C6-C6E4-0DA3F48D6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DB60BD-E62C-8F03-5C70-C82BC5552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3BEDA9-8DD1-D1E9-7B14-1C902EA69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71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6398A-51E0-1CBF-3546-E27B740D1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99B1A3-2581-F7BF-2463-A198CD764B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778C5A-588D-14F4-481B-2615F6881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91E62D-D16F-CB53-67F9-95CCFE8FD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60E314-4E8D-827C-44F4-5A01033D6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156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7249492-4A34-2A2E-17EB-BD598BDC88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9DB3C4-B06E-6EC4-8C65-43D499199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32EB70-821B-F5D7-6381-9B6D63606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78EE03-A972-0751-73B5-1BA126A50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387EF7-4261-533A-3643-2D84055C1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89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 userDrawn="1"/>
        </p:nvGrpSpPr>
        <p:grpSpPr>
          <a:xfrm>
            <a:off x="0" y="2958588"/>
            <a:ext cx="12220140" cy="3494749"/>
            <a:chOff x="0" y="4437881"/>
            <a:chExt cx="18330210" cy="5242123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0" y="4437881"/>
              <a:ext cx="18281991" cy="5242123"/>
            </a:xfrm>
            <a:custGeom>
              <a:avLst/>
              <a:gdLst>
                <a:gd name="T0" fmla="*/ 2184 w 2244"/>
                <a:gd name="T1" fmla="*/ 0 h 641"/>
                <a:gd name="T2" fmla="*/ 1910 w 2244"/>
                <a:gd name="T3" fmla="*/ 168 h 641"/>
                <a:gd name="T4" fmla="*/ 1736 w 2244"/>
                <a:gd name="T5" fmla="*/ 336 h 641"/>
                <a:gd name="T6" fmla="*/ 1705 w 2244"/>
                <a:gd name="T7" fmla="*/ 357 h 641"/>
                <a:gd name="T8" fmla="*/ 1686 w 2244"/>
                <a:gd name="T9" fmla="*/ 356 h 641"/>
                <a:gd name="T10" fmla="*/ 1638 w 2244"/>
                <a:gd name="T11" fmla="*/ 362 h 641"/>
                <a:gd name="T12" fmla="*/ 1506 w 2244"/>
                <a:gd name="T13" fmla="*/ 308 h 641"/>
                <a:gd name="T14" fmla="*/ 1345 w 2244"/>
                <a:gd name="T15" fmla="*/ 398 h 641"/>
                <a:gd name="T16" fmla="*/ 1264 w 2244"/>
                <a:gd name="T17" fmla="*/ 376 h 641"/>
                <a:gd name="T18" fmla="*/ 1220 w 2244"/>
                <a:gd name="T19" fmla="*/ 383 h 641"/>
                <a:gd name="T20" fmla="*/ 1052 w 2244"/>
                <a:gd name="T21" fmla="*/ 260 h 641"/>
                <a:gd name="T22" fmla="*/ 986 w 2244"/>
                <a:gd name="T23" fmla="*/ 273 h 641"/>
                <a:gd name="T24" fmla="*/ 742 w 2244"/>
                <a:gd name="T25" fmla="*/ 136 h 641"/>
                <a:gd name="T26" fmla="*/ 614 w 2244"/>
                <a:gd name="T27" fmla="*/ 167 h 641"/>
                <a:gd name="T28" fmla="*/ 566 w 2244"/>
                <a:gd name="T29" fmla="*/ 160 h 641"/>
                <a:gd name="T30" fmla="*/ 429 w 2244"/>
                <a:gd name="T31" fmla="*/ 223 h 641"/>
                <a:gd name="T32" fmla="*/ 396 w 2244"/>
                <a:gd name="T33" fmla="*/ 220 h 641"/>
                <a:gd name="T34" fmla="*/ 370 w 2244"/>
                <a:gd name="T35" fmla="*/ 222 h 641"/>
                <a:gd name="T36" fmla="*/ 92 w 2244"/>
                <a:gd name="T37" fmla="*/ 8 h 641"/>
                <a:gd name="T38" fmla="*/ 0 w 2244"/>
                <a:gd name="T39" fmla="*/ 23 h 641"/>
                <a:gd name="T40" fmla="*/ 0 w 2244"/>
                <a:gd name="T41" fmla="*/ 641 h 641"/>
                <a:gd name="T42" fmla="*/ 2244 w 2244"/>
                <a:gd name="T43" fmla="*/ 641 h 641"/>
                <a:gd name="T44" fmla="*/ 2244 w 2244"/>
                <a:gd name="T45" fmla="*/ 6 h 641"/>
                <a:gd name="T46" fmla="*/ 2184 w 2244"/>
                <a:gd name="T4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4" h="641">
                  <a:moveTo>
                    <a:pt x="2184" y="0"/>
                  </a:moveTo>
                  <a:cubicBezTo>
                    <a:pt x="2064" y="0"/>
                    <a:pt x="1961" y="69"/>
                    <a:pt x="1910" y="168"/>
                  </a:cubicBezTo>
                  <a:cubicBezTo>
                    <a:pt x="1816" y="170"/>
                    <a:pt x="1740" y="244"/>
                    <a:pt x="1736" y="336"/>
                  </a:cubicBezTo>
                  <a:cubicBezTo>
                    <a:pt x="1725" y="342"/>
                    <a:pt x="1715" y="349"/>
                    <a:pt x="1705" y="357"/>
                  </a:cubicBezTo>
                  <a:cubicBezTo>
                    <a:pt x="1699" y="357"/>
                    <a:pt x="1693" y="356"/>
                    <a:pt x="1686" y="356"/>
                  </a:cubicBezTo>
                  <a:cubicBezTo>
                    <a:pt x="1669" y="356"/>
                    <a:pt x="1653" y="358"/>
                    <a:pt x="1638" y="362"/>
                  </a:cubicBezTo>
                  <a:cubicBezTo>
                    <a:pt x="1604" y="329"/>
                    <a:pt x="1557" y="308"/>
                    <a:pt x="1506" y="308"/>
                  </a:cubicBezTo>
                  <a:cubicBezTo>
                    <a:pt x="1438" y="308"/>
                    <a:pt x="1378" y="344"/>
                    <a:pt x="1345" y="398"/>
                  </a:cubicBezTo>
                  <a:cubicBezTo>
                    <a:pt x="1321" y="384"/>
                    <a:pt x="1293" y="376"/>
                    <a:pt x="1264" y="376"/>
                  </a:cubicBezTo>
                  <a:cubicBezTo>
                    <a:pt x="1249" y="376"/>
                    <a:pt x="1234" y="379"/>
                    <a:pt x="1220" y="383"/>
                  </a:cubicBezTo>
                  <a:cubicBezTo>
                    <a:pt x="1197" y="312"/>
                    <a:pt x="1130" y="260"/>
                    <a:pt x="1052" y="260"/>
                  </a:cubicBezTo>
                  <a:cubicBezTo>
                    <a:pt x="1029" y="260"/>
                    <a:pt x="1006" y="265"/>
                    <a:pt x="986" y="273"/>
                  </a:cubicBezTo>
                  <a:cubicBezTo>
                    <a:pt x="936" y="191"/>
                    <a:pt x="845" y="136"/>
                    <a:pt x="742" y="136"/>
                  </a:cubicBezTo>
                  <a:cubicBezTo>
                    <a:pt x="696" y="136"/>
                    <a:pt x="652" y="147"/>
                    <a:pt x="614" y="167"/>
                  </a:cubicBezTo>
                  <a:cubicBezTo>
                    <a:pt x="599" y="163"/>
                    <a:pt x="583" y="160"/>
                    <a:pt x="566" y="160"/>
                  </a:cubicBezTo>
                  <a:cubicBezTo>
                    <a:pt x="511" y="160"/>
                    <a:pt x="462" y="185"/>
                    <a:pt x="429" y="223"/>
                  </a:cubicBezTo>
                  <a:cubicBezTo>
                    <a:pt x="418" y="221"/>
                    <a:pt x="407" y="220"/>
                    <a:pt x="396" y="220"/>
                  </a:cubicBezTo>
                  <a:cubicBezTo>
                    <a:pt x="387" y="220"/>
                    <a:pt x="379" y="221"/>
                    <a:pt x="370" y="222"/>
                  </a:cubicBezTo>
                  <a:cubicBezTo>
                    <a:pt x="338" y="99"/>
                    <a:pt x="225" y="8"/>
                    <a:pt x="92" y="8"/>
                  </a:cubicBezTo>
                  <a:cubicBezTo>
                    <a:pt x="60" y="8"/>
                    <a:pt x="29" y="13"/>
                    <a:pt x="0" y="23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244" y="641"/>
                    <a:pt x="2244" y="641"/>
                    <a:pt x="2244" y="641"/>
                  </a:cubicBezTo>
                  <a:cubicBezTo>
                    <a:pt x="2244" y="6"/>
                    <a:pt x="2244" y="6"/>
                    <a:pt x="2244" y="6"/>
                  </a:cubicBezTo>
                  <a:cubicBezTo>
                    <a:pt x="2225" y="2"/>
                    <a:pt x="2205" y="0"/>
                    <a:pt x="218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1200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0" y="4937295"/>
              <a:ext cx="18330210" cy="4742709"/>
            </a:xfrm>
            <a:custGeom>
              <a:avLst/>
              <a:gdLst>
                <a:gd name="T0" fmla="*/ 2217 w 2250"/>
                <a:gd name="T1" fmla="*/ 0 h 580"/>
                <a:gd name="T2" fmla="*/ 1912 w 2250"/>
                <a:gd name="T3" fmla="*/ 278 h 580"/>
                <a:gd name="T4" fmla="*/ 1900 w 2250"/>
                <a:gd name="T5" fmla="*/ 278 h 580"/>
                <a:gd name="T6" fmla="*/ 1756 w 2250"/>
                <a:gd name="T7" fmla="*/ 341 h 580"/>
                <a:gd name="T8" fmla="*/ 1643 w 2250"/>
                <a:gd name="T9" fmla="*/ 306 h 580"/>
                <a:gd name="T10" fmla="*/ 1479 w 2250"/>
                <a:gd name="T11" fmla="*/ 392 h 580"/>
                <a:gd name="T12" fmla="*/ 1447 w 2250"/>
                <a:gd name="T13" fmla="*/ 403 h 580"/>
                <a:gd name="T14" fmla="*/ 1340 w 2250"/>
                <a:gd name="T15" fmla="*/ 365 h 580"/>
                <a:gd name="T16" fmla="*/ 1239 w 2250"/>
                <a:gd name="T17" fmla="*/ 399 h 580"/>
                <a:gd name="T18" fmla="*/ 1218 w 2250"/>
                <a:gd name="T19" fmla="*/ 411 h 580"/>
                <a:gd name="T20" fmla="*/ 1174 w 2250"/>
                <a:gd name="T21" fmla="*/ 382 h 580"/>
                <a:gd name="T22" fmla="*/ 1175 w 2250"/>
                <a:gd name="T23" fmla="*/ 372 h 580"/>
                <a:gd name="T24" fmla="*/ 1116 w 2250"/>
                <a:gd name="T25" fmla="*/ 314 h 580"/>
                <a:gd name="T26" fmla="*/ 1068 w 2250"/>
                <a:gd name="T27" fmla="*/ 338 h 580"/>
                <a:gd name="T28" fmla="*/ 1060 w 2250"/>
                <a:gd name="T29" fmla="*/ 337 h 580"/>
                <a:gd name="T30" fmla="*/ 1022 w 2250"/>
                <a:gd name="T31" fmla="*/ 353 h 580"/>
                <a:gd name="T32" fmla="*/ 1004 w 2250"/>
                <a:gd name="T33" fmla="*/ 349 h 580"/>
                <a:gd name="T34" fmla="*/ 981 w 2250"/>
                <a:gd name="T35" fmla="*/ 356 h 580"/>
                <a:gd name="T36" fmla="*/ 813 w 2250"/>
                <a:gd name="T37" fmla="*/ 242 h 580"/>
                <a:gd name="T38" fmla="*/ 673 w 2250"/>
                <a:gd name="T39" fmla="*/ 309 h 580"/>
                <a:gd name="T40" fmla="*/ 612 w 2250"/>
                <a:gd name="T41" fmla="*/ 300 h 580"/>
                <a:gd name="T42" fmla="*/ 497 w 2250"/>
                <a:gd name="T43" fmla="*/ 335 h 580"/>
                <a:gd name="T44" fmla="*/ 344 w 2250"/>
                <a:gd name="T45" fmla="*/ 274 h 580"/>
                <a:gd name="T46" fmla="*/ 235 w 2250"/>
                <a:gd name="T47" fmla="*/ 302 h 580"/>
                <a:gd name="T48" fmla="*/ 236 w 2250"/>
                <a:gd name="T49" fmla="*/ 282 h 580"/>
                <a:gd name="T50" fmla="*/ 34 w 2250"/>
                <a:gd name="T51" fmla="*/ 80 h 580"/>
                <a:gd name="T52" fmla="*/ 0 w 2250"/>
                <a:gd name="T53" fmla="*/ 83 h 580"/>
                <a:gd name="T54" fmla="*/ 0 w 2250"/>
                <a:gd name="T55" fmla="*/ 580 h 580"/>
                <a:gd name="T56" fmla="*/ 2250 w 2250"/>
                <a:gd name="T57" fmla="*/ 580 h 580"/>
                <a:gd name="T58" fmla="*/ 2250 w 2250"/>
                <a:gd name="T59" fmla="*/ 2 h 580"/>
                <a:gd name="T60" fmla="*/ 2217 w 2250"/>
                <a:gd name="T6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0" h="580">
                  <a:moveTo>
                    <a:pt x="2217" y="0"/>
                  </a:moveTo>
                  <a:cubicBezTo>
                    <a:pt x="2058" y="0"/>
                    <a:pt x="1927" y="122"/>
                    <a:pt x="1912" y="278"/>
                  </a:cubicBezTo>
                  <a:cubicBezTo>
                    <a:pt x="1908" y="278"/>
                    <a:pt x="1904" y="278"/>
                    <a:pt x="1900" y="278"/>
                  </a:cubicBezTo>
                  <a:cubicBezTo>
                    <a:pt x="1843" y="278"/>
                    <a:pt x="1792" y="302"/>
                    <a:pt x="1756" y="341"/>
                  </a:cubicBezTo>
                  <a:cubicBezTo>
                    <a:pt x="1724" y="319"/>
                    <a:pt x="1685" y="306"/>
                    <a:pt x="1643" y="306"/>
                  </a:cubicBezTo>
                  <a:cubicBezTo>
                    <a:pt x="1574" y="306"/>
                    <a:pt x="1514" y="340"/>
                    <a:pt x="1479" y="392"/>
                  </a:cubicBezTo>
                  <a:cubicBezTo>
                    <a:pt x="1467" y="394"/>
                    <a:pt x="1457" y="398"/>
                    <a:pt x="1447" y="403"/>
                  </a:cubicBezTo>
                  <a:cubicBezTo>
                    <a:pt x="1418" y="380"/>
                    <a:pt x="1381" y="365"/>
                    <a:pt x="1340" y="365"/>
                  </a:cubicBezTo>
                  <a:cubicBezTo>
                    <a:pt x="1303" y="365"/>
                    <a:pt x="1268" y="378"/>
                    <a:pt x="1239" y="399"/>
                  </a:cubicBezTo>
                  <a:cubicBezTo>
                    <a:pt x="1232" y="402"/>
                    <a:pt x="1225" y="406"/>
                    <a:pt x="1218" y="411"/>
                  </a:cubicBezTo>
                  <a:cubicBezTo>
                    <a:pt x="1208" y="396"/>
                    <a:pt x="1192" y="385"/>
                    <a:pt x="1174" y="382"/>
                  </a:cubicBezTo>
                  <a:cubicBezTo>
                    <a:pt x="1175" y="379"/>
                    <a:pt x="1175" y="376"/>
                    <a:pt x="1175" y="372"/>
                  </a:cubicBezTo>
                  <a:cubicBezTo>
                    <a:pt x="1175" y="340"/>
                    <a:pt x="1149" y="314"/>
                    <a:pt x="1116" y="314"/>
                  </a:cubicBezTo>
                  <a:cubicBezTo>
                    <a:pt x="1096" y="314"/>
                    <a:pt x="1079" y="323"/>
                    <a:pt x="1068" y="338"/>
                  </a:cubicBezTo>
                  <a:cubicBezTo>
                    <a:pt x="1066" y="338"/>
                    <a:pt x="1063" y="337"/>
                    <a:pt x="1060" y="337"/>
                  </a:cubicBezTo>
                  <a:cubicBezTo>
                    <a:pt x="1045" y="337"/>
                    <a:pt x="1032" y="343"/>
                    <a:pt x="1022" y="353"/>
                  </a:cubicBezTo>
                  <a:cubicBezTo>
                    <a:pt x="1017" y="351"/>
                    <a:pt x="1011" y="349"/>
                    <a:pt x="1004" y="349"/>
                  </a:cubicBezTo>
                  <a:cubicBezTo>
                    <a:pt x="996" y="349"/>
                    <a:pt x="988" y="352"/>
                    <a:pt x="981" y="356"/>
                  </a:cubicBezTo>
                  <a:cubicBezTo>
                    <a:pt x="954" y="289"/>
                    <a:pt x="889" y="242"/>
                    <a:pt x="813" y="242"/>
                  </a:cubicBezTo>
                  <a:cubicBezTo>
                    <a:pt x="756" y="242"/>
                    <a:pt x="706" y="268"/>
                    <a:pt x="673" y="309"/>
                  </a:cubicBezTo>
                  <a:cubicBezTo>
                    <a:pt x="654" y="303"/>
                    <a:pt x="633" y="300"/>
                    <a:pt x="612" y="300"/>
                  </a:cubicBezTo>
                  <a:cubicBezTo>
                    <a:pt x="570" y="300"/>
                    <a:pt x="530" y="313"/>
                    <a:pt x="497" y="335"/>
                  </a:cubicBezTo>
                  <a:cubicBezTo>
                    <a:pt x="458" y="297"/>
                    <a:pt x="404" y="274"/>
                    <a:pt x="344" y="274"/>
                  </a:cubicBezTo>
                  <a:cubicBezTo>
                    <a:pt x="305" y="274"/>
                    <a:pt x="268" y="284"/>
                    <a:pt x="235" y="302"/>
                  </a:cubicBezTo>
                  <a:cubicBezTo>
                    <a:pt x="236" y="295"/>
                    <a:pt x="236" y="289"/>
                    <a:pt x="236" y="282"/>
                  </a:cubicBezTo>
                  <a:cubicBezTo>
                    <a:pt x="236" y="171"/>
                    <a:pt x="146" y="80"/>
                    <a:pt x="34" y="80"/>
                  </a:cubicBezTo>
                  <a:cubicBezTo>
                    <a:pt x="23" y="80"/>
                    <a:pt x="11" y="81"/>
                    <a:pt x="0" y="83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250" y="580"/>
                    <a:pt x="2250" y="580"/>
                    <a:pt x="2250" y="580"/>
                  </a:cubicBezTo>
                  <a:cubicBezTo>
                    <a:pt x="2250" y="2"/>
                    <a:pt x="2250" y="2"/>
                    <a:pt x="2250" y="2"/>
                  </a:cubicBezTo>
                  <a:cubicBezTo>
                    <a:pt x="2239" y="1"/>
                    <a:pt x="2228" y="0"/>
                    <a:pt x="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1200"/>
            </a:p>
          </p:txBody>
        </p:sp>
      </p:grpSp>
      <p:sp>
        <p:nvSpPr>
          <p:cNvPr id="12" name="Espace réservé du texte 11"/>
          <p:cNvSpPr>
            <a:spLocks noGrp="1"/>
          </p:cNvSpPr>
          <p:nvPr>
            <p:ph type="body" sz="quarter" idx="10" hasCustomPrompt="1"/>
          </p:nvPr>
        </p:nvSpPr>
        <p:spPr>
          <a:xfrm>
            <a:off x="609561" y="346032"/>
            <a:ext cx="10972879" cy="463534"/>
          </a:xfrm>
        </p:spPr>
        <p:txBody>
          <a:bodyPr>
            <a:noAutofit/>
          </a:bodyPr>
          <a:lstStyle>
            <a:lvl1pPr marL="0" algn="ctr" defTabSz="1088548" rtl="0" eaLnBrk="1" latinLnBrk="0" hangingPunct="1">
              <a:defRPr lang="fr-FR" sz="2933" b="0" kern="1200" dirty="0">
                <a:solidFill>
                  <a:schemeClr val="tx1"/>
                </a:solidFill>
                <a:latin typeface="Roboto Bold" pitchFamily="2" charset="0"/>
                <a:ea typeface="Roboto Bold" pitchFamily="2" charset="0"/>
                <a:cs typeface="Roboto Bold" pitchFamily="2" charset="0"/>
              </a:defRPr>
            </a:lvl1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5" name="Espace réservé du texte 11"/>
          <p:cNvSpPr>
            <a:spLocks noGrp="1"/>
          </p:cNvSpPr>
          <p:nvPr>
            <p:ph type="body" sz="quarter" idx="11"/>
          </p:nvPr>
        </p:nvSpPr>
        <p:spPr>
          <a:xfrm>
            <a:off x="609164" y="836712"/>
            <a:ext cx="10972879" cy="463534"/>
          </a:xfrm>
        </p:spPr>
        <p:txBody>
          <a:bodyPr>
            <a:noAutofit/>
          </a:bodyPr>
          <a:lstStyle>
            <a:lvl1pPr marL="0" algn="ctr" defTabSz="1088548" rtl="0" eaLnBrk="1" latinLnBrk="0" hangingPunct="1">
              <a:defRPr lang="fr-FR" sz="1600" b="0" kern="1200" dirty="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838" y="1670768"/>
            <a:ext cx="2928325" cy="5034831"/>
          </a:xfrm>
          <a:prstGeom prst="rect">
            <a:avLst/>
          </a:prstGeom>
        </p:spPr>
      </p:pic>
      <p:sp>
        <p:nvSpPr>
          <p:cNvPr id="3" name="Espace réservé pour une image  2"/>
          <p:cNvSpPr>
            <a:spLocks noGrp="1"/>
          </p:cNvSpPr>
          <p:nvPr>
            <p:ph type="pic" sz="quarter" idx="12"/>
          </p:nvPr>
        </p:nvSpPr>
        <p:spPr>
          <a:xfrm>
            <a:off x="5039784" y="2181225"/>
            <a:ext cx="2064809" cy="3696047"/>
          </a:xfrm>
          <a:pattFill prst="lgCheck">
            <a:fgClr>
              <a:schemeClr val="tx1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vert="horz" wrap="square" lIns="217728" tIns="108864" rIns="217728" bIns="108864" rtlCol="0" anchor="ctr">
            <a:noAutofit/>
          </a:bodyPr>
          <a:lstStyle>
            <a:lvl1pPr>
              <a:defRPr lang="fr-FR" sz="2400">
                <a:latin typeface="+mj-lt"/>
              </a:defRPr>
            </a:lvl1pPr>
          </a:lstStyle>
          <a:p>
            <a:pPr marL="0" lvl="0" indent="0" algn="ctr" defTabSz="609630">
              <a:lnSpc>
                <a:spcPct val="100000"/>
              </a:lnSpc>
              <a:spcBef>
                <a:spcPts val="667"/>
              </a:spcBef>
              <a:buFontTx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66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>
          <p15:clr>
            <a:srgbClr val="FBAE40"/>
          </p15:clr>
        </p15:guide>
        <p15:guide id="2" orient="horz" pos="32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Mess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sz="quarter" idx="12"/>
          </p:nvPr>
        </p:nvSpPr>
        <p:spPr>
          <a:xfrm>
            <a:off x="4053554" y="1796819"/>
            <a:ext cx="8138446" cy="3696410"/>
          </a:xfrm>
          <a:custGeom>
            <a:avLst/>
            <a:gdLst>
              <a:gd name="connsiteX0" fmla="*/ 1481195 w 12207669"/>
              <a:gd name="connsiteY0" fmla="*/ 0 h 5544615"/>
              <a:gd name="connsiteX1" fmla="*/ 12207669 w 12207669"/>
              <a:gd name="connsiteY1" fmla="*/ 0 h 5544615"/>
              <a:gd name="connsiteX2" fmla="*/ 12207669 w 12207669"/>
              <a:gd name="connsiteY2" fmla="*/ 5544615 h 5544615"/>
              <a:gd name="connsiteX3" fmla="*/ 0 w 12207669"/>
              <a:gd name="connsiteY3" fmla="*/ 5544615 h 554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669" h="5544615">
                <a:moveTo>
                  <a:pt x="1481195" y="0"/>
                </a:moveTo>
                <a:lnTo>
                  <a:pt x="12207669" y="0"/>
                </a:lnTo>
                <a:lnTo>
                  <a:pt x="12207669" y="5544615"/>
                </a:lnTo>
                <a:lnTo>
                  <a:pt x="0" y="5544615"/>
                </a:lnTo>
                <a:close/>
              </a:path>
            </a:pathLst>
          </a:custGeom>
          <a:pattFill prst="lgCheck">
            <a:fgClr>
              <a:schemeClr val="tx1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vert="horz" wrap="square" lIns="217728" tIns="108864" rIns="217728" bIns="108864" rtlCol="0" anchor="ctr">
            <a:noAutofit/>
          </a:bodyPr>
          <a:lstStyle>
            <a:lvl1pPr>
              <a:defRPr lang="fr-FR" sz="2400">
                <a:latin typeface="+mj-lt"/>
              </a:defRPr>
            </a:lvl1pPr>
          </a:lstStyle>
          <a:p>
            <a:pPr marL="0" lvl="0" indent="0" algn="ctr" defTabSz="609630">
              <a:lnSpc>
                <a:spcPct val="100000"/>
              </a:lnSpc>
              <a:spcBef>
                <a:spcPts val="667"/>
              </a:spcBef>
              <a:buFontTx/>
            </a:pP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615946" y="2914736"/>
            <a:ext cx="5966494" cy="2530489"/>
          </a:xfrm>
          <a:noFill/>
        </p:spPr>
        <p:txBody>
          <a:bodyPr>
            <a:normAutofit/>
          </a:bodyPr>
          <a:lstStyle>
            <a:lvl1pPr marL="0" indent="0" algn="just">
              <a:lnSpc>
                <a:spcPct val="100000"/>
              </a:lnSpc>
              <a:buFont typeface="Arial" pitchFamily="34" charset="0"/>
              <a:buNone/>
              <a:defRPr sz="1333" b="0">
                <a:solidFill>
                  <a:schemeClr val="bg1"/>
                </a:solidFill>
                <a:latin typeface="Roboto Light" pitchFamily="2" charset="0"/>
                <a:ea typeface="Roboto Light" pitchFamily="2" charset="0"/>
              </a:defRPr>
            </a:lvl1pPr>
            <a:lvl2pPr marL="0" indent="0" algn="l">
              <a:buNone/>
              <a:defRPr sz="1500">
                <a:solidFill>
                  <a:srgbClr val="3B3B3B"/>
                </a:solidFill>
              </a:defRPr>
            </a:lvl2pPr>
            <a:lvl3pPr marL="0" indent="0" algn="l">
              <a:buNone/>
              <a:defRPr>
                <a:solidFill>
                  <a:srgbClr val="3B3B3B"/>
                </a:solidFill>
              </a:defRPr>
            </a:lvl3pPr>
            <a:lvl4pPr marL="0" indent="0" algn="l">
              <a:buNone/>
              <a:defRPr>
                <a:solidFill>
                  <a:srgbClr val="3B3B3B"/>
                </a:solidFill>
              </a:defRPr>
            </a:lvl4pPr>
            <a:lvl5pPr marL="0" indent="0" algn="l">
              <a:buNone/>
              <a:defRPr>
                <a:solidFill>
                  <a:srgbClr val="3B3B3B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0" hasCustomPrompt="1"/>
          </p:nvPr>
        </p:nvSpPr>
        <p:spPr>
          <a:xfrm>
            <a:off x="609561" y="346032"/>
            <a:ext cx="10972879" cy="463534"/>
          </a:xfrm>
        </p:spPr>
        <p:txBody>
          <a:bodyPr>
            <a:noAutofit/>
          </a:bodyPr>
          <a:lstStyle>
            <a:lvl1pPr marL="0" algn="ctr" defTabSz="1088548" rtl="0" eaLnBrk="1" latinLnBrk="0" hangingPunct="1">
              <a:defRPr lang="fr-FR" sz="2933" b="0" kern="1200" dirty="0">
                <a:solidFill>
                  <a:schemeClr val="tx1"/>
                </a:solidFill>
                <a:latin typeface="Roboto Bold" pitchFamily="2" charset="0"/>
                <a:ea typeface="Roboto Bold" pitchFamily="2" charset="0"/>
                <a:cs typeface="Roboto Bold" pitchFamily="2" charset="0"/>
              </a:defRPr>
            </a:lvl1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5" name="Espace réservé pour une image  4"/>
          <p:cNvSpPr>
            <a:spLocks noGrp="1"/>
          </p:cNvSpPr>
          <p:nvPr>
            <p:ph type="pic" sz="quarter" idx="11"/>
          </p:nvPr>
        </p:nvSpPr>
        <p:spPr>
          <a:xfrm>
            <a:off x="0" y="1796820"/>
            <a:ext cx="4730332" cy="3697249"/>
          </a:xfrm>
          <a:custGeom>
            <a:avLst/>
            <a:gdLst>
              <a:gd name="connsiteX0" fmla="*/ 0 w 7063370"/>
              <a:gd name="connsiteY0" fmla="*/ 0 h 5544615"/>
              <a:gd name="connsiteX1" fmla="*/ 7063370 w 7063370"/>
              <a:gd name="connsiteY1" fmla="*/ 0 h 5544615"/>
              <a:gd name="connsiteX2" fmla="*/ 7063370 w 7063370"/>
              <a:gd name="connsiteY2" fmla="*/ 5544615 h 5544615"/>
              <a:gd name="connsiteX3" fmla="*/ 0 w 7063370"/>
              <a:gd name="connsiteY3" fmla="*/ 5544615 h 5544615"/>
              <a:gd name="connsiteX4" fmla="*/ 0 w 7063370"/>
              <a:gd name="connsiteY4" fmla="*/ 0 h 5544615"/>
              <a:gd name="connsiteX0" fmla="*/ 0 w 7063370"/>
              <a:gd name="connsiteY0" fmla="*/ 0 h 5545874"/>
              <a:gd name="connsiteX1" fmla="*/ 7063370 w 7063370"/>
              <a:gd name="connsiteY1" fmla="*/ 0 h 5545874"/>
              <a:gd name="connsiteX2" fmla="*/ 7063370 w 7063370"/>
              <a:gd name="connsiteY2" fmla="*/ 5544615 h 5545874"/>
              <a:gd name="connsiteX3" fmla="*/ 5578415 w 7063370"/>
              <a:gd name="connsiteY3" fmla="*/ 5545874 h 5545874"/>
              <a:gd name="connsiteX4" fmla="*/ 0 w 7063370"/>
              <a:gd name="connsiteY4" fmla="*/ 5544615 h 5545874"/>
              <a:gd name="connsiteX5" fmla="*/ 0 w 7063370"/>
              <a:gd name="connsiteY5" fmla="*/ 0 h 5545874"/>
              <a:gd name="connsiteX0" fmla="*/ 0 w 7063370"/>
              <a:gd name="connsiteY0" fmla="*/ 0 h 5545874"/>
              <a:gd name="connsiteX1" fmla="*/ 7063370 w 7063370"/>
              <a:gd name="connsiteY1" fmla="*/ 0 h 5545874"/>
              <a:gd name="connsiteX2" fmla="*/ 5578415 w 7063370"/>
              <a:gd name="connsiteY2" fmla="*/ 5545874 h 5545874"/>
              <a:gd name="connsiteX3" fmla="*/ 0 w 7063370"/>
              <a:gd name="connsiteY3" fmla="*/ 5544615 h 5545874"/>
              <a:gd name="connsiteX4" fmla="*/ 0 w 7063370"/>
              <a:gd name="connsiteY4" fmla="*/ 0 h 554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3370" h="5545874">
                <a:moveTo>
                  <a:pt x="0" y="0"/>
                </a:moveTo>
                <a:lnTo>
                  <a:pt x="7063370" y="0"/>
                </a:lnTo>
                <a:lnTo>
                  <a:pt x="5578415" y="5545874"/>
                </a:lnTo>
                <a:lnTo>
                  <a:pt x="0" y="5544615"/>
                </a:lnTo>
                <a:lnTo>
                  <a:pt x="0" y="0"/>
                </a:lnTo>
                <a:close/>
              </a:path>
            </a:pathLst>
          </a:custGeom>
          <a:pattFill prst="lgCheck">
            <a:fgClr>
              <a:schemeClr val="tx1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vert="horz" wrap="square" lIns="217728" tIns="108864" rIns="217728" bIns="108864" rtlCol="0" anchor="ctr">
            <a:noAutofit/>
          </a:bodyPr>
          <a:lstStyle>
            <a:lvl1pPr>
              <a:defRPr lang="fr-FR" sz="2400">
                <a:latin typeface="+mj-lt"/>
              </a:defRPr>
            </a:lvl1pPr>
          </a:lstStyle>
          <a:p>
            <a:pPr marL="0" lvl="0" indent="0" algn="ctr" defTabSz="609630">
              <a:lnSpc>
                <a:spcPct val="100000"/>
              </a:lnSpc>
              <a:spcBef>
                <a:spcPts val="667"/>
              </a:spcBef>
              <a:buFontTx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290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>
          <p15:clr>
            <a:srgbClr val="FBAE40"/>
          </p15:clr>
        </p15:guide>
        <p15:guide id="2" orient="horz" pos="32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BE23E-CDC6-1517-5D53-6F189377C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C75E10-68E2-CCCA-F5B5-B3A97773C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CF7D2E-BFCD-344F-B996-9D8F70C8A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F919E8-2C16-A212-7BDA-C19BFD475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0684E-7469-B896-879E-C0318328C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61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EB81F-8DFE-2494-AE76-CEBA661A1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A88D3D-4880-E50D-7BB0-1BE023430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202294-67DB-E38D-9802-580A803A6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90876B-ED1C-2EC2-FB0C-2158DE6E7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1989DA-03D5-8E68-2DAA-1BE4654A2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950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AA885-0F18-5448-FF31-63E5CF017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6EA656-8A7F-8936-F0F1-C36A64D60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8FDE7E-98D3-A172-D010-6FD687040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CF3A71-BC40-824C-5298-8BBA12589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96DB21-3789-34F1-C85C-53E5D2B78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887DF8-A78C-F466-0EA3-02B0FE5A7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32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456A8-C462-56D5-4377-D4E64A3BD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0A2FA9-D23A-8021-7FC0-A963760BE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59B017-FFD0-DBC2-E07D-EC76E30A9C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01C0A9-1667-43F5-5FFA-00A5CB82F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88F6730-6B4F-008F-F22E-3BBA0C877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D288A5-283E-C3C3-7745-FBF112A7C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7512D8B-1973-C3A5-DA86-1AEAB4D61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AD8E3B-C3A9-7729-F9D8-CDE9004F2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34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8E32C-B3D1-35D4-5F06-65F8EAA24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EC6A4D-5A97-1E54-E10F-895FC3B75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2BA23B-C4AF-195B-ECA9-4489D0525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29041A0-7BE3-CA1C-18B8-2EDFC5DE2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086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817498-C479-DA44-C069-F0992D983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7754D7-A302-DDB5-2ACF-4F66AA4E2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E35411-5B34-83D9-D44B-DCF1677E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8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4B8CE-4163-6129-67C1-9A0143F6F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893DB9-3FE2-87AE-23D5-265152C49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E40D46-31AE-5AAB-0AA2-B60CEDF17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B62A9C-FFE0-3CF3-C664-704C0D199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010DCC-7F78-408B-4ED7-B00F4270E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6A7951-F509-9650-3FBF-E4E1E661E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520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9442F2-387D-E931-51E5-27530EA61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2299A40-1D42-287C-8991-0FA51D0255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0A0609-2E9D-7C9B-4272-1587040C1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C3661B-648D-A96C-BFE8-651441277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763EDC-1D5C-3F57-57E7-49D17CDA5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B1F746-39EB-0EEB-B44D-67D4BA0F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3A7483-290F-8892-41D0-072746BF2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5635B7-5876-C4C2-0E4C-6D4CB89BA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B243CF-0DD8-4C75-1EBA-335C1E7F8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1603DF-770E-4707-B34B-36E9EAE635AB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33AAA9-124A-CC41-597F-3A640F9C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EDD6D0-418A-8668-1D6F-CE5F0E2F7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A39F53-179A-44CD-B2EE-C7B64BE549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38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39.png"/><Relationship Id="rId18" Type="http://schemas.microsoft.com/office/2007/relationships/hdphoto" Target="../media/hdphoto5.wdp"/><Relationship Id="rId26" Type="http://schemas.microsoft.com/office/2007/relationships/hdphoto" Target="../media/hdphoto9.wdp"/><Relationship Id="rId3" Type="http://schemas.openxmlformats.org/officeDocument/2006/relationships/image" Target="../media/image34.png"/><Relationship Id="rId21" Type="http://schemas.openxmlformats.org/officeDocument/2006/relationships/image" Target="../media/image43.png"/><Relationship Id="rId7" Type="http://schemas.openxmlformats.org/officeDocument/2006/relationships/image" Target="../media/image36.png"/><Relationship Id="rId12" Type="http://schemas.microsoft.com/office/2007/relationships/hdphoto" Target="../media/hdphoto2.wdp"/><Relationship Id="rId17" Type="http://schemas.openxmlformats.org/officeDocument/2006/relationships/image" Target="../media/image41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6" Type="http://schemas.microsoft.com/office/2007/relationships/hdphoto" Target="../media/hdphoto4.wdp"/><Relationship Id="rId20" Type="http://schemas.microsoft.com/office/2007/relationships/hdphoto" Target="../media/hdphoto6.wdp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11" Type="http://schemas.openxmlformats.org/officeDocument/2006/relationships/image" Target="../media/image38.png"/><Relationship Id="rId24" Type="http://schemas.microsoft.com/office/2007/relationships/hdphoto" Target="../media/hdphoto8.wdp"/><Relationship Id="rId5" Type="http://schemas.openxmlformats.org/officeDocument/2006/relationships/image" Target="../media/image35.jpeg"/><Relationship Id="rId15" Type="http://schemas.openxmlformats.org/officeDocument/2006/relationships/image" Target="../media/image40.png"/><Relationship Id="rId23" Type="http://schemas.openxmlformats.org/officeDocument/2006/relationships/image" Target="../media/image44.png"/><Relationship Id="rId28" Type="http://schemas.microsoft.com/office/2007/relationships/hdphoto" Target="../media/hdphoto10.wdp"/><Relationship Id="rId10" Type="http://schemas.microsoft.com/office/2007/relationships/hdphoto" Target="../media/hdphoto1.wdp"/><Relationship Id="rId19" Type="http://schemas.openxmlformats.org/officeDocument/2006/relationships/image" Target="../media/image42.png"/><Relationship Id="rId4" Type="http://schemas.openxmlformats.org/officeDocument/2006/relationships/image" Target="../media/image35.svg"/><Relationship Id="rId9" Type="http://schemas.openxmlformats.org/officeDocument/2006/relationships/image" Target="../media/image37.png"/><Relationship Id="rId14" Type="http://schemas.microsoft.com/office/2007/relationships/hdphoto" Target="../media/hdphoto3.wdp"/><Relationship Id="rId22" Type="http://schemas.microsoft.com/office/2007/relationships/hdphoto" Target="../media/hdphoto7.wdp"/><Relationship Id="rId27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FC1E6-7809-6E0E-5C1E-928D76070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1CFE6-01D6-C600-6E16-2FAC470E8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4" y="467271"/>
            <a:ext cx="5111531" cy="2052522"/>
          </a:xfrm>
        </p:spPr>
        <p:txBody>
          <a:bodyPr anchor="b">
            <a:noAutofit/>
          </a:bodyPr>
          <a:lstStyle/>
          <a:p>
            <a:r>
              <a:rPr lang="ru-RU" sz="5400" dirty="0">
                <a:solidFill>
                  <a:schemeClr val="accent1"/>
                </a:solidFill>
              </a:rPr>
              <a:t>Эффективная коммуникация </a:t>
            </a:r>
          </a:p>
        </p:txBody>
      </p:sp>
      <p:pic>
        <p:nvPicPr>
          <p:cNvPr id="5" name="Объект 4" descr="Изображение выглядит как одежда, улыбка, мультфильм, рисуно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1D4AC82-C957-0A92-9EA8-B1F6BC0A6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-3"/>
          <a:stretch>
            <a:fillRect/>
          </a:stretch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B671503-B039-8545-B17B-9D90DAF3F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6515" y="3586404"/>
            <a:ext cx="4195673" cy="2913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sz="3200" i="1" dirty="0">
              <a:solidFill>
                <a:schemeClr val="accent1">
                  <a:alpha val="80000"/>
                </a:schemeClr>
              </a:solidFill>
            </a:endParaRPr>
          </a:p>
          <a:p>
            <a:pPr marL="0" indent="0">
              <a:buNone/>
            </a:pPr>
            <a:endParaRPr lang="en-US" sz="3200" i="1" dirty="0">
              <a:solidFill>
                <a:schemeClr val="accent1">
                  <a:alpha val="80000"/>
                </a:schemeClr>
              </a:solidFill>
            </a:endParaRPr>
          </a:p>
          <a:p>
            <a:pPr marL="0" indent="0">
              <a:buNone/>
            </a:pPr>
            <a:endParaRPr lang="en-US" sz="3200" i="1" dirty="0">
              <a:solidFill>
                <a:schemeClr val="accent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alpha val="80000"/>
                  </a:schemeClr>
                </a:solidFill>
              </a:rPr>
              <a:t>Главный принцип?</a:t>
            </a:r>
          </a:p>
          <a:p>
            <a:endParaRPr lang="en-US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870817-545E-552D-8834-7AF0950EE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680" y="2807938"/>
            <a:ext cx="2336979" cy="233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94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281" y="129044"/>
            <a:ext cx="764757" cy="764757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580227" y="455849"/>
            <a:ext cx="2015496" cy="1362940"/>
            <a:chOff x="407664" y="1499168"/>
            <a:chExt cx="2147588" cy="1834746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07664" y="1499168"/>
              <a:ext cx="2147588" cy="1834746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 descr="Изображение выглядит как Графика, дизайн&#10;&#10;Содержимое, созданное искусственным интеллектом, может быть неверным.">
              <a:extLst>
                <a:ext uri="{FF2B5EF4-FFF2-40B4-BE49-F238E27FC236}">
                  <a16:creationId xmlns:a16="http://schemas.microsoft.com/office/drawing/2014/main" id="{C4FAD776-D825-8897-9AF2-7C0A62700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684" y="1818368"/>
              <a:ext cx="1444644" cy="1196346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869842" y="2362445"/>
            <a:ext cx="1410091" cy="1273229"/>
            <a:chOff x="4061507" y="3796283"/>
            <a:chExt cx="1480424" cy="1264768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4061507" y="3796283"/>
              <a:ext cx="1480424" cy="1264768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4315231" y="4011776"/>
              <a:ext cx="992976" cy="844164"/>
              <a:chOff x="369276" y="4137708"/>
              <a:chExt cx="585955" cy="498142"/>
            </a:xfrm>
          </p:grpSpPr>
          <p:sp>
            <p:nvSpPr>
              <p:cNvPr id="41" name="Прямоугольник: скругленные углы 35">
                <a:extLst>
                  <a:ext uri="{FF2B5EF4-FFF2-40B4-BE49-F238E27FC236}">
                    <a16:creationId xmlns:a16="http://schemas.microsoft.com/office/drawing/2014/main" id="{EB2B0617-D4F4-9B72-7578-FC8D9239B6A1}"/>
                  </a:ext>
                </a:extLst>
              </p:cNvPr>
              <p:cNvSpPr/>
              <p:nvPr/>
            </p:nvSpPr>
            <p:spPr>
              <a:xfrm>
                <a:off x="369276" y="4137708"/>
                <a:ext cx="585955" cy="498142"/>
              </a:xfrm>
              <a:prstGeom prst="roundRect">
                <a:avLst/>
              </a:prstGeom>
              <a:solidFill>
                <a:srgbClr val="002D9F"/>
              </a:solidFill>
              <a:ln>
                <a:noFill/>
              </a:ln>
              <a:effectLst>
                <a:outerShdw blurRad="876300"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2" name="Рисунок 41" descr="Изображение выглядит как символ, логотип, Графика, Шрифт&#10;&#10;Содержимое, созданное искусственным интеллектом, может быть неверным.">
                <a:extLst>
                  <a:ext uri="{FF2B5EF4-FFF2-40B4-BE49-F238E27FC236}">
                    <a16:creationId xmlns:a16="http://schemas.microsoft.com/office/drawing/2014/main" id="{628893D1-593B-4D66-0CCD-E26FE7DD6C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19" r="12372"/>
              <a:stretch/>
            </p:blipFill>
            <p:spPr>
              <a:xfrm>
                <a:off x="432080" y="4158212"/>
                <a:ext cx="467722" cy="454213"/>
              </a:xfrm>
              <a:prstGeom prst="rect">
                <a:avLst/>
              </a:prstGeom>
            </p:spPr>
          </p:pic>
        </p:grpSp>
      </p:grpSp>
      <p:grpSp>
        <p:nvGrpSpPr>
          <p:cNvPr id="60" name="Группа 59"/>
          <p:cNvGrpSpPr/>
          <p:nvPr/>
        </p:nvGrpSpPr>
        <p:grpSpPr>
          <a:xfrm>
            <a:off x="4015688" y="543560"/>
            <a:ext cx="1914860" cy="945099"/>
            <a:chOff x="6253540" y="3742533"/>
            <a:chExt cx="1208068" cy="716820"/>
          </a:xfrm>
        </p:grpSpPr>
        <p:sp>
          <p:nvSpPr>
            <p:cNvPr id="62" name="Скругленный прямоугольник 61"/>
            <p:cNvSpPr/>
            <p:nvPr/>
          </p:nvSpPr>
          <p:spPr>
            <a:xfrm flipV="1">
              <a:off x="6253540" y="3742533"/>
              <a:ext cx="1208068" cy="716820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00" name="Picture 4">
              <a:extLst>
                <a:ext uri="{FF2B5EF4-FFF2-40B4-BE49-F238E27FC236}">
                  <a16:creationId xmlns:a16="http://schemas.microsoft.com/office/drawing/2014/main" id="{A40E3934-7CD3-9B73-A2BA-ED20535BEA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91" b="20711"/>
            <a:stretch>
              <a:fillRect/>
            </a:stretch>
          </p:blipFill>
          <p:spPr bwMode="auto">
            <a:xfrm>
              <a:off x="6342574" y="3885611"/>
              <a:ext cx="1030000" cy="4099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70F59C3-9525-969C-5C72-83D6424260F3}"/>
              </a:ext>
            </a:extLst>
          </p:cNvPr>
          <p:cNvGrpSpPr/>
          <p:nvPr/>
        </p:nvGrpSpPr>
        <p:grpSpPr>
          <a:xfrm>
            <a:off x="4135227" y="3372457"/>
            <a:ext cx="1539517" cy="1128521"/>
            <a:chOff x="6254598" y="1282887"/>
            <a:chExt cx="1208068" cy="716820"/>
          </a:xfrm>
        </p:grpSpPr>
        <p:sp>
          <p:nvSpPr>
            <p:cNvPr id="12" name="Скругленный прямоугольник 42">
              <a:extLst>
                <a:ext uri="{FF2B5EF4-FFF2-40B4-BE49-F238E27FC236}">
                  <a16:creationId xmlns:a16="http://schemas.microsoft.com/office/drawing/2014/main" id="{24F3BFD4-88A6-1941-E41D-D293C486F4AA}"/>
                </a:ext>
              </a:extLst>
            </p:cNvPr>
            <p:cNvSpPr/>
            <p:nvPr/>
          </p:nvSpPr>
          <p:spPr>
            <a:xfrm flipV="1">
              <a:off x="6254598" y="1282887"/>
              <a:ext cx="1208068" cy="716820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Picture background">
              <a:extLst>
                <a:ext uri="{FF2B5EF4-FFF2-40B4-BE49-F238E27FC236}">
                  <a16:creationId xmlns:a16="http://schemas.microsoft.com/office/drawing/2014/main" id="{4A47CB4E-F6A2-0A68-C83E-1DCD640657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2574" y="1360503"/>
              <a:ext cx="1002162" cy="567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E8AA5FB-7192-2990-F1E1-E0AF02C16089}"/>
              </a:ext>
            </a:extLst>
          </p:cNvPr>
          <p:cNvGrpSpPr/>
          <p:nvPr/>
        </p:nvGrpSpPr>
        <p:grpSpPr>
          <a:xfrm>
            <a:off x="580227" y="4179330"/>
            <a:ext cx="1666754" cy="1045407"/>
            <a:chOff x="6253540" y="2918381"/>
            <a:chExt cx="990334" cy="716820"/>
          </a:xfrm>
        </p:grpSpPr>
        <p:sp>
          <p:nvSpPr>
            <p:cNvPr id="27" name="Скругленный прямоугольник 57">
              <a:extLst>
                <a:ext uri="{FF2B5EF4-FFF2-40B4-BE49-F238E27FC236}">
                  <a16:creationId xmlns:a16="http://schemas.microsoft.com/office/drawing/2014/main" id="{FF18ED97-3879-B331-8F21-E6F13C992BB3}"/>
                </a:ext>
              </a:extLst>
            </p:cNvPr>
            <p:cNvSpPr/>
            <p:nvPr/>
          </p:nvSpPr>
          <p:spPr>
            <a:xfrm flipV="1">
              <a:off x="6253540" y="2918381"/>
              <a:ext cx="990334" cy="716820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8" name="Рисунок 27" descr="Изображение выглядит как Графика, графическая вставка, логотип, Шрифт&#10;&#10;Содержимое, созданное искусственным интеллектом, может быть неверным.">
              <a:extLst>
                <a:ext uri="{FF2B5EF4-FFF2-40B4-BE49-F238E27FC236}">
                  <a16:creationId xmlns:a16="http://schemas.microsoft.com/office/drawing/2014/main" id="{A47CC8C8-C852-B2C1-0B61-7AE6FF3D7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9453" y="3002512"/>
              <a:ext cx="602070" cy="602070"/>
            </a:xfrm>
            <a:prstGeom prst="rect">
              <a:avLst/>
            </a:prstGeom>
          </p:spPr>
        </p:pic>
      </p:grpSp>
      <p:grpSp>
        <p:nvGrpSpPr>
          <p:cNvPr id="55" name="Группа 54"/>
          <p:cNvGrpSpPr/>
          <p:nvPr/>
        </p:nvGrpSpPr>
        <p:grpSpPr>
          <a:xfrm>
            <a:off x="836453" y="5637805"/>
            <a:ext cx="1410527" cy="764346"/>
            <a:chOff x="6254598" y="2100436"/>
            <a:chExt cx="1208068" cy="716820"/>
          </a:xfrm>
        </p:grpSpPr>
        <p:sp>
          <p:nvSpPr>
            <p:cNvPr id="56" name="Скругленный прямоугольник 55"/>
            <p:cNvSpPr/>
            <p:nvPr/>
          </p:nvSpPr>
          <p:spPr>
            <a:xfrm flipV="1">
              <a:off x="6254598" y="2100436"/>
              <a:ext cx="1208068" cy="716820"/>
            </a:xfrm>
            <a:prstGeom prst="roundRect">
              <a:avLst>
                <a:gd name="adj" fmla="val 1159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sx="101000" sy="101000" algn="ctr" rotWithShape="0">
                <a:schemeClr val="bg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1" name="Рисунок 30" descr="Изображение выглядит как логотип, символ, Графика, Шрифт&#10;&#10;Содержимое, созданное искусственным интеллектом, может быть неверным.">
              <a:extLst>
                <a:ext uri="{FF2B5EF4-FFF2-40B4-BE49-F238E27FC236}">
                  <a16:creationId xmlns:a16="http://schemas.microsoft.com/office/drawing/2014/main" id="{1BB5E6C3-92A3-83AE-3035-BE0F09FC4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7161" y="2155707"/>
              <a:ext cx="542941" cy="579907"/>
            </a:xfrm>
            <a:prstGeom prst="rect">
              <a:avLst/>
            </a:prstGeom>
          </p:spPr>
        </p:pic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0AD57D17-F983-5821-4D80-CC939DA17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47" y="639132"/>
            <a:ext cx="1270247" cy="126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6F6DC9-0EBA-4BFD-1134-E882AD832D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1738" y="4958170"/>
            <a:ext cx="1259434" cy="12594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E483D2-3A4A-8DF6-8DAE-05949AFCA3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1738" y="1847466"/>
            <a:ext cx="1061558" cy="10454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AD8AF6-3B34-0D80-04C6-259044F347F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8068" y="2174087"/>
            <a:ext cx="2058004" cy="184632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39CFC08-8248-CD35-5250-4F46275F01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87559" y="3973300"/>
            <a:ext cx="2546736" cy="228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78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F61457-0828-C81E-BBE0-7A9593B75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571500"/>
            <a:ext cx="5715000" cy="5715000"/>
          </a:xfrm>
          <a:prstGeom prst="rect">
            <a:avLst/>
          </a:prstGeom>
        </p:spPr>
      </p:pic>
      <p:pic>
        <p:nvPicPr>
          <p:cNvPr id="4" name="Рисунок 3" descr="Изображение выглядит как шаблон, прямоугольный, Симметрия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02B4717-CBEE-E3CD-E42D-C47B5BFF63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50" y="1476374"/>
            <a:ext cx="43719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8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Скругленный прямоугольник 103"/>
          <p:cNvSpPr/>
          <p:nvPr/>
        </p:nvSpPr>
        <p:spPr>
          <a:xfrm>
            <a:off x="382239" y="4511275"/>
            <a:ext cx="4240059" cy="1859830"/>
          </a:xfrm>
          <a:prstGeom prst="roundRect">
            <a:avLst>
              <a:gd name="adj" fmla="val 11595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schemeClr val="bg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D84F75D9-2E8B-4617-BB97-86F4238849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r="49697"/>
          <a:stretch/>
        </p:blipFill>
        <p:spPr>
          <a:xfrm>
            <a:off x="894177" y="4616412"/>
            <a:ext cx="1156844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A4AC85D4-C6DE-40C8-AF9E-1C1A0B9B3F45}"/>
              </a:ext>
            </a:extLst>
          </p:cNvPr>
          <p:cNvSpPr txBox="1"/>
          <p:nvPr/>
        </p:nvSpPr>
        <p:spPr>
          <a:xfrm>
            <a:off x="382239" y="4125144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СКС Профсоюза</a:t>
            </a:r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7490850" y="4511275"/>
            <a:ext cx="4401113" cy="1846734"/>
          </a:xfrm>
          <a:prstGeom prst="roundRect">
            <a:avLst>
              <a:gd name="adj" fmla="val 11595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schemeClr val="bg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7490850" y="1856272"/>
            <a:ext cx="4401113" cy="1967349"/>
          </a:xfrm>
          <a:prstGeom prst="roundRect">
            <a:avLst>
              <a:gd name="adj" fmla="val 11595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schemeClr val="bg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480369" y="1451671"/>
            <a:ext cx="1579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Профсоюз</a:t>
            </a: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71475" y="1856272"/>
            <a:ext cx="4240059" cy="1982278"/>
          </a:xfrm>
          <a:prstGeom prst="roundRect">
            <a:avLst>
              <a:gd name="adj" fmla="val 11595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ctr" rotWithShape="0">
              <a:schemeClr val="bg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3" t="10737" r="52849" b="24698"/>
          <a:stretch/>
        </p:blipFill>
        <p:spPr>
          <a:xfrm>
            <a:off x="5029201" y="2209799"/>
            <a:ext cx="2079624" cy="3657601"/>
          </a:xfr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281" y="129044"/>
            <a:ext cx="764757" cy="764757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200707" y="157167"/>
            <a:ext cx="105311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МЫ НА СВЯЗИ</a:t>
            </a:r>
          </a:p>
        </p:txBody>
      </p:sp>
      <p:grpSp>
        <p:nvGrpSpPr>
          <p:cNvPr id="101" name="Группа 100"/>
          <p:cNvGrpSpPr/>
          <p:nvPr/>
        </p:nvGrpSpPr>
        <p:grpSpPr>
          <a:xfrm>
            <a:off x="646179" y="2067905"/>
            <a:ext cx="3599201" cy="1658368"/>
            <a:chOff x="377070" y="2064705"/>
            <a:chExt cx="3599201" cy="165836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36DF67F-5D0A-4705-8CB0-5FE18CBC7088}"/>
                </a:ext>
              </a:extLst>
            </p:cNvPr>
            <p:cNvSpPr txBox="1"/>
            <p:nvPr/>
          </p:nvSpPr>
          <p:spPr>
            <a:xfrm>
              <a:off x="562939" y="3384519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>
                  <a:solidFill>
                    <a:srgbClr val="002D9F"/>
                  </a:solidFill>
                  <a:latin typeface="NEXT Pan Poster Thin" panose="020B0304010101010104" pitchFamily="34" charset="0"/>
                  <a:cs typeface="NEXT Pan Poster Thin" panose="020B0304010101010104" pitchFamily="34" charset="0"/>
                </a:rPr>
                <a:t>eseur</a:t>
              </a:r>
              <a:endPara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0ECE762-9921-44D5-A2F4-AD82D8CD1E96}"/>
                </a:ext>
              </a:extLst>
            </p:cNvPr>
            <p:cNvSpPr txBox="1"/>
            <p:nvPr/>
          </p:nvSpPr>
          <p:spPr>
            <a:xfrm>
              <a:off x="3169592" y="3384519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>
                  <a:solidFill>
                    <a:srgbClr val="002D9F"/>
                  </a:solidFill>
                  <a:latin typeface="NEXT Pan Poster Thin" panose="020B0304010101010104" pitchFamily="34" charset="0"/>
                  <a:cs typeface="NEXT Pan Poster Thin" panose="020B0304010101010104" pitchFamily="34" charset="0"/>
                </a:rPr>
                <a:t>eseur</a:t>
              </a:r>
              <a:endPara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999B15A-4D43-4EC4-9A62-EC0A40DA6728}"/>
                </a:ext>
              </a:extLst>
            </p:cNvPr>
            <p:cNvSpPr txBox="1"/>
            <p:nvPr/>
          </p:nvSpPr>
          <p:spPr>
            <a:xfrm>
              <a:off x="1663549" y="3384519"/>
              <a:ext cx="10567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002D9F"/>
                  </a:solidFill>
                  <a:latin typeface="NEXT Pan Poster Thin" panose="020B0304010101010104" pitchFamily="34" charset="0"/>
                  <a:cs typeface="NEXT Pan Poster Thin" panose="020B0304010101010104" pitchFamily="34" charset="0"/>
                </a:rPr>
                <a:t>eseur2018</a:t>
              </a:r>
              <a:endPara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endParaRPr>
            </a:p>
          </p:txBody>
        </p:sp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C6850DB3-45CD-447F-90CE-99E444FA0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377070" y="2064705"/>
              <a:ext cx="3599201" cy="1332118"/>
            </a:xfrm>
            <a:prstGeom prst="rect">
              <a:avLst/>
            </a:prstGeom>
            <a:effectLst>
              <a:outerShdw blurRad="50800" dist="25400" dir="5400000" algn="ctr" rotWithShape="0">
                <a:srgbClr val="000000">
                  <a:alpha val="10000"/>
                </a:srgbClr>
              </a:outerShdw>
            </a:effectLst>
          </p:spPr>
        </p:pic>
        <p:pic>
          <p:nvPicPr>
            <p:cNvPr id="66" name="Рисунок 65">
              <a:extLst>
                <a:ext uri="{FF2B5EF4-FFF2-40B4-BE49-F238E27FC236}">
                  <a16:creationId xmlns:a16="http://schemas.microsoft.com/office/drawing/2014/main" id="{6C770342-F074-422E-873E-433AE8853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9753" y="2166927"/>
              <a:ext cx="776224" cy="776224"/>
            </a:xfrm>
            <a:prstGeom prst="rect">
              <a:avLst/>
            </a:prstGeom>
          </p:spPr>
        </p:pic>
        <p:pic>
          <p:nvPicPr>
            <p:cNvPr id="67" name="Рисунок 66">
              <a:extLst>
                <a:ext uri="{FF2B5EF4-FFF2-40B4-BE49-F238E27FC236}">
                  <a16:creationId xmlns:a16="http://schemas.microsoft.com/office/drawing/2014/main" id="{3D0D3698-6641-4D17-BCAB-08A76C2DC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0538" y="2164651"/>
              <a:ext cx="776224" cy="776224"/>
            </a:xfrm>
            <a:prstGeom prst="rect">
              <a:avLst/>
            </a:prstGeom>
          </p:spPr>
        </p:pic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id="{B4A9DEE7-A492-4BEB-963B-3BAE4C44D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88031" y="2163296"/>
              <a:ext cx="776224" cy="776224"/>
            </a:xfrm>
            <a:prstGeom prst="rect">
              <a:avLst/>
            </a:prstGeom>
          </p:spPr>
        </p:pic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516D22E8-4784-4183-91E6-353AD73F5DDA}"/>
              </a:ext>
            </a:extLst>
          </p:cNvPr>
          <p:cNvSpPr txBox="1"/>
          <p:nvPr/>
        </p:nvSpPr>
        <p:spPr>
          <a:xfrm>
            <a:off x="7805231" y="1332960"/>
            <a:ext cx="168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СМП Профсоюза</a:t>
            </a:r>
          </a:p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и клуб «Наставник»</a:t>
            </a:r>
          </a:p>
        </p:txBody>
      </p:sp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FF4384FC-6319-4FB3-9F4E-ACB78D013B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r="54057"/>
          <a:stretch/>
        </p:blipFill>
        <p:spPr>
          <a:xfrm>
            <a:off x="8114865" y="2048852"/>
            <a:ext cx="1056581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7D831BD7-7926-49B1-BCAB-ADA02022E0D8}"/>
              </a:ext>
            </a:extLst>
          </p:cNvPr>
          <p:cNvSpPr txBox="1"/>
          <p:nvPr/>
        </p:nvSpPr>
        <p:spPr>
          <a:xfrm>
            <a:off x="8176356" y="3376083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smp_prof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79C71CF-E61A-41FB-B486-4EB72044E14C}"/>
              </a:ext>
            </a:extLst>
          </p:cNvPr>
          <p:cNvSpPr txBox="1"/>
          <p:nvPr/>
        </p:nvSpPr>
        <p:spPr>
          <a:xfrm>
            <a:off x="9811869" y="1332472"/>
            <a:ext cx="2095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Газета «Профсоюзная среда»</a:t>
            </a:r>
          </a:p>
        </p:txBody>
      </p:sp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0B4A0E00-5C59-4DC2-A5DF-8FBA27EBDA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53530" r="527" b="-1727"/>
          <a:stretch/>
        </p:blipFill>
        <p:spPr>
          <a:xfrm>
            <a:off x="10234386" y="2064328"/>
            <a:ext cx="1056581" cy="1353056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ADD47047-995C-4179-8ECE-94DD5AC048ED}"/>
              </a:ext>
            </a:extLst>
          </p:cNvPr>
          <p:cNvSpPr txBox="1"/>
          <p:nvPr/>
        </p:nvSpPr>
        <p:spPr>
          <a:xfrm>
            <a:off x="10249737" y="3375019"/>
            <a:ext cx="123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eseur_paper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8B10937F-B8CE-4669-8A8B-1C495B84577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27811" y="2138258"/>
            <a:ext cx="776221" cy="776221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67E0ED35-1814-4C9D-98D1-6140036F55D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4736" y="2169202"/>
            <a:ext cx="770811" cy="770811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C9734350-D503-48E5-B046-24BD80D5B703}"/>
              </a:ext>
            </a:extLst>
          </p:cNvPr>
          <p:cNvSpPr txBox="1"/>
          <p:nvPr/>
        </p:nvSpPr>
        <p:spPr>
          <a:xfrm>
            <a:off x="1102048" y="596946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sks_rf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AF214ED-6AA8-4F69-96AA-358D978A291D}"/>
              </a:ext>
            </a:extLst>
          </p:cNvPr>
          <p:cNvSpPr txBox="1"/>
          <p:nvPr/>
        </p:nvSpPr>
        <p:spPr>
          <a:xfrm>
            <a:off x="7639505" y="3978636"/>
            <a:ext cx="1631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«Амбассадоры здоровья»</a:t>
            </a:r>
          </a:p>
        </p:txBody>
      </p:sp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4BE24741-75BF-48D8-B33F-B8F08883D7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r="52069"/>
          <a:stretch/>
        </p:blipFill>
        <p:spPr>
          <a:xfrm>
            <a:off x="7763734" y="4616412"/>
            <a:ext cx="1102294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7C247166-05EC-4B9A-AB58-E4AA926717A6}"/>
              </a:ext>
            </a:extLst>
          </p:cNvPr>
          <p:cNvSpPr txBox="1"/>
          <p:nvPr/>
        </p:nvSpPr>
        <p:spPr>
          <a:xfrm>
            <a:off x="7717162" y="5969468"/>
            <a:ext cx="1117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eseur_sport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F5CFA30-24AB-4C49-BE83-55295A82BCA5}"/>
              </a:ext>
            </a:extLst>
          </p:cNvPr>
          <p:cNvSpPr txBox="1"/>
          <p:nvPr/>
        </p:nvSpPr>
        <p:spPr>
          <a:xfrm>
            <a:off x="9223781" y="3984318"/>
            <a:ext cx="1385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КСП Профсоюза</a:t>
            </a:r>
          </a:p>
        </p:txBody>
      </p:sp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C4BD7469-029E-4A53-A32C-F2FEF1C520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52601"/>
          <a:stretch/>
        </p:blipFill>
        <p:spPr>
          <a:xfrm>
            <a:off x="9223781" y="4616412"/>
            <a:ext cx="1090062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B9AC740C-8D2A-49D7-A0F3-DA5803150AE0}"/>
              </a:ext>
            </a:extLst>
          </p:cNvPr>
          <p:cNvSpPr txBox="1"/>
          <p:nvPr/>
        </p:nvSpPr>
        <p:spPr>
          <a:xfrm>
            <a:off x="9497493" y="5969468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profrf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3C4F1AA-95E3-4F0E-B994-9E2F7574492E}"/>
              </a:ext>
            </a:extLst>
          </p:cNvPr>
          <p:cNvSpPr txBox="1"/>
          <p:nvPr/>
        </p:nvSpPr>
        <p:spPr>
          <a:xfrm>
            <a:off x="10496081" y="3995804"/>
            <a:ext cx="139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СПО Профсоюза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57669907-CF1A-4203-BC40-2DBABA158B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r="52790"/>
          <a:stretch/>
        </p:blipFill>
        <p:spPr>
          <a:xfrm>
            <a:off x="10652932" y="4616412"/>
            <a:ext cx="1085713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81F5DFB8-D2AB-45B7-B2A7-DB6353D0E391}"/>
              </a:ext>
            </a:extLst>
          </p:cNvPr>
          <p:cNvSpPr txBox="1"/>
          <p:nvPr/>
        </p:nvSpPr>
        <p:spPr>
          <a:xfrm>
            <a:off x="10660697" y="5969468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eseur_spo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DE9CA6C5-6195-4208-BB35-8F001414224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044" y="4725839"/>
            <a:ext cx="776219" cy="776219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D84F75D9-2E8B-4617-BB97-86F4238849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50963"/>
          <a:stretch/>
        </p:blipFill>
        <p:spPr>
          <a:xfrm>
            <a:off x="2874829" y="4616412"/>
            <a:ext cx="1127743" cy="1330084"/>
          </a:xfrm>
          <a:prstGeom prst="rect">
            <a:avLst/>
          </a:prstGeom>
          <a:effectLst>
            <a:outerShdw blurRad="50800" dist="25400" dir="5400000" algn="ctr" rotWithShape="0">
              <a:srgbClr val="000000">
                <a:alpha val="10000"/>
              </a:srgbClr>
            </a:outerShdw>
          </a:effectLst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D77DE4C8-8F08-4B03-996A-A3A4AC658CA6}"/>
              </a:ext>
            </a:extLst>
          </p:cNvPr>
          <p:cNvSpPr txBox="1"/>
          <p:nvPr/>
        </p:nvSpPr>
        <p:spPr>
          <a:xfrm>
            <a:off x="3194769" y="596946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sks_rf</a:t>
            </a:r>
            <a:endParaRPr lang="ru-RU" sz="1600" dirty="0">
              <a:solidFill>
                <a:srgbClr val="002D9F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A1ED294F-D73A-4CB4-B1E7-44FE6BDDA60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21865" y="4725834"/>
            <a:ext cx="776224" cy="776224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B2F3D10D-AB1E-4D8D-B550-FBE5F270B87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3448" y="4725834"/>
            <a:ext cx="776215" cy="776215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C9D9B42D-47FD-4309-9DD9-257E0B17D3B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75685" y="4725834"/>
            <a:ext cx="770148" cy="770148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1B70A37F-F6B9-4F1D-B500-E7905A0C52D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0411" y="4727823"/>
            <a:ext cx="768160" cy="768160"/>
          </a:xfrm>
          <a:prstGeom prst="rect">
            <a:avLst/>
          </a:prstGeom>
        </p:spPr>
      </p:pic>
      <p:sp>
        <p:nvSpPr>
          <p:cNvPr id="106" name="Прямоугольник 105"/>
          <p:cNvSpPr/>
          <p:nvPr/>
        </p:nvSpPr>
        <p:spPr>
          <a:xfrm>
            <a:off x="1" y="834393"/>
            <a:ext cx="12191999" cy="320273"/>
          </a:xfrm>
          <a:prstGeom prst="rect">
            <a:avLst/>
          </a:prstGeom>
          <a:solidFill>
            <a:srgbClr val="002D9F"/>
          </a:solidFill>
          <a:ln>
            <a:solidFill>
              <a:srgbClr val="002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F4753E-2F8D-4E91-B4B2-6017CFFB291D}"/>
              </a:ext>
            </a:extLst>
          </p:cNvPr>
          <p:cNvSpPr txBox="1"/>
          <p:nvPr/>
        </p:nvSpPr>
        <p:spPr>
          <a:xfrm>
            <a:off x="270616" y="845167"/>
            <a:ext cx="11809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Москва, Бутлерова, 17         8 (495) 134-33-30, 8 (495) 134-30-1</a:t>
            </a:r>
            <a:r>
              <a:rPr lang="en-US" sz="1400" dirty="0">
                <a:solidFill>
                  <a:schemeClr val="bg1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0</a:t>
            </a:r>
            <a:endParaRPr lang="ru-RU" sz="1400" dirty="0">
              <a:solidFill>
                <a:schemeClr val="bg1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825358" y="844925"/>
            <a:ext cx="10406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www.eseur.ru</a:t>
            </a:r>
            <a:endParaRPr lang="ru-RU" sz="1400" dirty="0">
              <a:solidFill>
                <a:schemeClr val="bg1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3AC97F-0F52-49C1-86FE-2A2C8EE3C0BE}"/>
              </a:ext>
            </a:extLst>
          </p:cNvPr>
          <p:cNvSpPr txBox="1"/>
          <p:nvPr/>
        </p:nvSpPr>
        <p:spPr>
          <a:xfrm>
            <a:off x="9962746" y="846117"/>
            <a:ext cx="1198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mail@eseur.ru</a:t>
            </a:r>
            <a:endParaRPr lang="ru-RU" sz="1400" dirty="0">
              <a:solidFill>
                <a:schemeClr val="bg1"/>
              </a:solidFill>
              <a:latin typeface="NEXT Pan Poster Thin" panose="020B0304010101010104" pitchFamily="34" charset="0"/>
              <a:cs typeface="NEXT Pan Poster Thin" panose="020B03040101010101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145088" y="2263935"/>
            <a:ext cx="1865312" cy="3603465"/>
            <a:chOff x="5145088" y="2263935"/>
            <a:chExt cx="1865312" cy="360346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145088" y="3289300"/>
              <a:ext cx="1865312" cy="2578100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5236369" y="2263935"/>
              <a:ext cx="238125" cy="9826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9" name="Рисунок 5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392" y="3685580"/>
            <a:ext cx="1308364" cy="1755610"/>
          </a:xfrm>
          <a:prstGeom prst="rect">
            <a:avLst/>
          </a:prstGeom>
          <a:effectLst>
            <a:outerShdw blurRad="495300" algn="ctr" rotWithShape="0">
              <a:srgbClr val="7DA7D1"/>
            </a:outerShdw>
          </a:effectLst>
        </p:spPr>
      </p:pic>
    </p:spTree>
    <p:extLst>
      <p:ext uri="{BB962C8B-B14F-4D97-AF65-F5344CB8AC3E}">
        <p14:creationId xmlns:p14="http://schemas.microsoft.com/office/powerpoint/2010/main" val="236878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компьютер, снимок экрана, Веб-сай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CD97AF9-C6B3-6E18-05FF-A906392AE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14" y="0"/>
            <a:ext cx="11434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96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1F96E23-7FA5-3C5D-B3AE-857A95AF7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60"/>
            <a:ext cx="12192000" cy="682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74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9583B8-38B6-73B5-949E-B168A74274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8529" b="4389"/>
          <a:stretch>
            <a:fillRect/>
          </a:stretch>
        </p:blipFill>
        <p:spPr>
          <a:xfrm>
            <a:off x="955040" y="981941"/>
            <a:ext cx="3616960" cy="5241197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Веб-сайт, Реклама в Интернет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57E98EE-F3EF-2A1E-74DB-B99C2D2F0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424" y="859339"/>
            <a:ext cx="64315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30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2D1ECB-7D03-7BFF-4133-B584E36B0D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448" t="-1545" r="31018" b="8112"/>
          <a:stretch>
            <a:fillRect/>
          </a:stretch>
        </p:blipFill>
        <p:spPr>
          <a:xfrm>
            <a:off x="947353" y="643466"/>
            <a:ext cx="4686944" cy="557106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3967AE-6203-598A-BFE0-0C6E3BEA8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17" y="1648652"/>
            <a:ext cx="5294715" cy="356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55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3F7653-33B2-B3D7-589B-295BB64119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338" t="-5139"/>
          <a:stretch>
            <a:fillRect/>
          </a:stretch>
        </p:blipFill>
        <p:spPr>
          <a:xfrm>
            <a:off x="1534075" y="643466"/>
            <a:ext cx="3513500" cy="557106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текст, одежда, человек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DBDBDAE-A449-C507-9F50-3D7BD15ED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035" y="643467"/>
            <a:ext cx="341227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38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595E2F-D9B4-60D6-7B64-9421984D3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061" y="3963194"/>
            <a:ext cx="1164437" cy="146316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63AB84-669D-01B8-D2EE-599CB2B9BC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196" y="1431639"/>
            <a:ext cx="3297483" cy="327152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85D50C-CD60-F71E-6757-5055A6E52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2000" y="9882"/>
            <a:ext cx="5066995" cy="691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23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1" b="18021"/>
          <a:stretch>
            <a:fillRect/>
          </a:stretch>
        </p:blipFill>
        <p:spPr>
          <a:xfrm>
            <a:off x="1447800" y="1278009"/>
            <a:ext cx="10744200" cy="5020899"/>
          </a:xfrm>
          <a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7" name="Прямоугольник 16"/>
          <p:cNvSpPr/>
          <p:nvPr/>
        </p:nvSpPr>
        <p:spPr>
          <a:xfrm>
            <a:off x="200707" y="157167"/>
            <a:ext cx="105311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02D9F"/>
                </a:solidFill>
                <a:latin typeface="NEXT Pan Poster Thin" panose="020B0304010101010104" pitchFamily="34" charset="0"/>
                <a:cs typeface="NEXT Pan Poster Thin" panose="020B0304010101010104" pitchFamily="34" charset="0"/>
              </a:rPr>
              <a:t>НАША ГАЗЕТА </a:t>
            </a:r>
          </a:p>
        </p:txBody>
      </p:sp>
      <p:pic>
        <p:nvPicPr>
          <p:cNvPr id="18" name="Рисунок 17" descr="Изображение выглядит как текст, Графика, шаблон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057A1F7C-88A0-4990-0901-610307F48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598" y="1615389"/>
            <a:ext cx="3561520" cy="3561520"/>
          </a:xfrm>
          <a:prstGeom prst="rect">
            <a:avLst/>
          </a:prstGeom>
        </p:spPr>
      </p:pic>
      <p:pic>
        <p:nvPicPr>
          <p:cNvPr id="25" name="Рисунок 24" descr="Изображение выглядит как текст, шаблон, Графи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166FF72A-7F15-E849-80E6-CA584C241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9409" y="1615388"/>
            <a:ext cx="3561520" cy="35615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479" y="926608"/>
            <a:ext cx="3586574" cy="5279864"/>
          </a:xfrm>
          <a:prstGeom prst="rect">
            <a:avLst/>
          </a:prstGeom>
          <a:effectLst>
            <a:outerShdw blurRad="508000" sx="102000" sy="102000" algn="ctr" rotWithShape="0">
              <a:schemeClr val="bg1">
                <a:lumMod val="75000"/>
                <a:alpha val="26000"/>
              </a:scheme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281" y="129044"/>
            <a:ext cx="764757" cy="76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4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шаблон, прямоугольный, Симметрия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612D3DA-1337-E89F-4AF8-B814E2502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781641"/>
            <a:ext cx="5294716" cy="5294716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942307-8211-AAFA-5C9D-FBA4E6F72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897" y="643467"/>
            <a:ext cx="464255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508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61</Words>
  <Application>Microsoft Office PowerPoint</Application>
  <PresentationFormat>Широкоэкранный</PresentationFormat>
  <Paragraphs>30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Aptos</vt:lpstr>
      <vt:lpstr>Aptos Display</vt:lpstr>
      <vt:lpstr>Arial</vt:lpstr>
      <vt:lpstr>NEXT Pan Poster Thin</vt:lpstr>
      <vt:lpstr>Roboto</vt:lpstr>
      <vt:lpstr>Roboto Bold</vt:lpstr>
      <vt:lpstr>Roboto Light</vt:lpstr>
      <vt:lpstr>Тема Office</vt:lpstr>
      <vt:lpstr>Эффективная коммуникация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Эффективная коммуникация </dc:title>
  <dc:creator>Елена Елшина</dc:creator>
  <cp:lastModifiedBy>User</cp:lastModifiedBy>
  <cp:revision>6</cp:revision>
  <dcterms:created xsi:type="dcterms:W3CDTF">2026-02-11T05:02:26Z</dcterms:created>
  <dcterms:modified xsi:type="dcterms:W3CDTF">2026-02-16T09:40:26Z</dcterms:modified>
</cp:coreProperties>
</file>