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3" r:id="rId3"/>
    <p:sldId id="262" r:id="rId4"/>
    <p:sldId id="264" r:id="rId5"/>
    <p:sldId id="257" r:id="rId6"/>
    <p:sldId id="258" r:id="rId7"/>
    <p:sldId id="259" r:id="rId8"/>
    <p:sldId id="260" r:id="rId9"/>
    <p:sldId id="261" r:id="rId10"/>
    <p:sldId id="266" r:id="rId11"/>
    <p:sldId id="268" r:id="rId12"/>
    <p:sldId id="265" r:id="rId13"/>
    <p:sldId id="267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B2B92-5F3E-4027-BDF4-FA69EEC6E9D9}" type="datetimeFigureOut">
              <a:rPr lang="ru-RU" smtClean="0"/>
              <a:t>16.02.2026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52704-89FF-48B8-8430-92E68982C6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03265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B2B92-5F3E-4027-BDF4-FA69EEC6E9D9}" type="datetimeFigureOut">
              <a:rPr lang="ru-RU" smtClean="0"/>
              <a:t>16.02.2026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52704-89FF-48B8-8430-92E68982C6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5425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B2B92-5F3E-4027-BDF4-FA69EEC6E9D9}" type="datetimeFigureOut">
              <a:rPr lang="ru-RU" smtClean="0"/>
              <a:t>16.02.2026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52704-89FF-48B8-8430-92E68982C6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23857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B2B92-5F3E-4027-BDF4-FA69EEC6E9D9}" type="datetimeFigureOut">
              <a:rPr lang="ru-RU" smtClean="0"/>
              <a:t>16.02.2026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52704-89FF-48B8-8430-92E68982C6DB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377806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B2B92-5F3E-4027-BDF4-FA69EEC6E9D9}" type="datetimeFigureOut">
              <a:rPr lang="ru-RU" smtClean="0"/>
              <a:t>16.02.2026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52704-89FF-48B8-8430-92E68982C6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080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B2B92-5F3E-4027-BDF4-FA69EEC6E9D9}" type="datetimeFigureOut">
              <a:rPr lang="ru-RU" smtClean="0"/>
              <a:t>16.02.2026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52704-89FF-48B8-8430-92E68982C6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72832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B2B92-5F3E-4027-BDF4-FA69EEC6E9D9}" type="datetimeFigureOut">
              <a:rPr lang="ru-RU" smtClean="0"/>
              <a:t>16.02.2026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52704-89FF-48B8-8430-92E68982C6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1399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B2B92-5F3E-4027-BDF4-FA69EEC6E9D9}" type="datetimeFigureOut">
              <a:rPr lang="ru-RU" smtClean="0"/>
              <a:t>16.02.2026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52704-89FF-48B8-8430-92E68982C6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88360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B2B92-5F3E-4027-BDF4-FA69EEC6E9D9}" type="datetimeFigureOut">
              <a:rPr lang="ru-RU" smtClean="0"/>
              <a:t>16.02.2026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52704-89FF-48B8-8430-92E68982C6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05891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B2B92-5F3E-4027-BDF4-FA69EEC6E9D9}" type="datetimeFigureOut">
              <a:rPr lang="ru-RU" smtClean="0"/>
              <a:t>16.02.2026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52704-89FF-48B8-8430-92E68982C6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04749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B2B92-5F3E-4027-BDF4-FA69EEC6E9D9}" type="datetimeFigureOut">
              <a:rPr lang="ru-RU" smtClean="0"/>
              <a:t>16.02.2026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52704-89FF-48B8-8430-92E68982C6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59439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B2B92-5F3E-4027-BDF4-FA69EEC6E9D9}" type="datetimeFigureOut">
              <a:rPr lang="ru-RU" smtClean="0"/>
              <a:t>16.02.2026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52704-89FF-48B8-8430-92E68982C6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25804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B2B92-5F3E-4027-BDF4-FA69EEC6E9D9}" type="datetimeFigureOut">
              <a:rPr lang="ru-RU" smtClean="0"/>
              <a:t>16.02.2026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52704-89FF-48B8-8430-92E68982C6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22452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B2B92-5F3E-4027-BDF4-FA69EEC6E9D9}" type="datetimeFigureOut">
              <a:rPr lang="ru-RU" smtClean="0"/>
              <a:t>16.02.2026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52704-89FF-48B8-8430-92E68982C6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95821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B2B92-5F3E-4027-BDF4-FA69EEC6E9D9}" type="datetimeFigureOut">
              <a:rPr lang="ru-RU" smtClean="0"/>
              <a:t>16.02.2026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52704-89FF-48B8-8430-92E68982C6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2804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B2B92-5F3E-4027-BDF4-FA69EEC6E9D9}" type="datetimeFigureOut">
              <a:rPr lang="ru-RU" smtClean="0"/>
              <a:t>16.02.2026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52704-89FF-48B8-8430-92E68982C6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7834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B2B92-5F3E-4027-BDF4-FA69EEC6E9D9}" type="datetimeFigureOut">
              <a:rPr lang="ru-RU" smtClean="0"/>
              <a:t>16.02.2026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52704-89FF-48B8-8430-92E68982C6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87970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52CB2B92-5F3E-4027-BDF4-FA69EEC6E9D9}" type="datetimeFigureOut">
              <a:rPr lang="ru-RU" smtClean="0"/>
              <a:t>16.02.2026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08F52704-89FF-48B8-8430-92E68982C6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30437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&#1087;&#1088;&#1077;&#1079;&#1080;&#1076;&#1077;&#1085;&#1090;&#1089;&#1082;&#1080;&#1077;&#1075;&#1088;&#1072;&#1085;&#1090;&#1099;.&#1088;&#1092;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s://&#1075;&#1088;&#1072;&#1085;&#1090;&#1099;.&#1088;&#1092;/data/grants/view/grant_yanao_1_2026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s://sozidateli.ru/portal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F8E2D16-F9C4-42D9-AF0A-3FE5167AFA6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6481333-A4F4-4353-A7A0-82772FE3AE4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62F6EFB-59EF-4110-B9E6-FF8F75AA51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1240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C466A39-215E-404A-8D75-A036ADAABD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ВАЖНО!!!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11A924B-AC80-42D3-BC75-0D8A67220A68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 fontScale="77500" lnSpcReduction="20000"/>
          </a:bodyPr>
          <a:lstStyle/>
          <a:p>
            <a:pPr marL="914400" indent="-914400">
              <a:buAutoNum type="arabicPeriod"/>
            </a:pPr>
            <a:r>
              <a:rPr lang="ru-RU" sz="4800" dirty="0"/>
              <a:t>Найти Идею ПРОЕКТА </a:t>
            </a:r>
          </a:p>
          <a:p>
            <a:pPr marL="914400" indent="-914400">
              <a:buAutoNum type="arabicPeriod"/>
            </a:pPr>
            <a:r>
              <a:rPr lang="ru-RU" sz="4800" dirty="0"/>
              <a:t>Собрать команду</a:t>
            </a:r>
          </a:p>
          <a:p>
            <a:pPr marL="914400" indent="-914400">
              <a:buAutoNum type="arabicPeriod"/>
            </a:pPr>
            <a:r>
              <a:rPr lang="ru-RU" sz="4800" dirty="0"/>
              <a:t>Разработать проект</a:t>
            </a:r>
          </a:p>
          <a:p>
            <a:pPr marL="914400" indent="-914400">
              <a:buAutoNum type="arabicPeriod"/>
            </a:pPr>
            <a:r>
              <a:rPr lang="ru-RU" sz="4800" dirty="0"/>
              <a:t>Собрать письма поддержки</a:t>
            </a:r>
          </a:p>
          <a:p>
            <a:pPr marL="914400" indent="-914400">
              <a:buAutoNum type="arabicPeriod"/>
            </a:pPr>
            <a:r>
              <a:rPr lang="ru-RU" sz="4800" dirty="0"/>
              <a:t>Заполнить заявку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49753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D1F7270-0988-4561-8937-7E7D3A41FC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80E330AD-EC55-416D-87DA-2F67B8DBA90D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 rotWithShape="1">
          <a:blip r:embed="rId2"/>
          <a:srcRect l="33097" t="11610" r="33208" b="6554"/>
          <a:stretch/>
        </p:blipFill>
        <p:spPr>
          <a:xfrm>
            <a:off x="716691" y="370702"/>
            <a:ext cx="4522574" cy="617837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F010EA3-58BB-4578-8F2F-E59905DDA23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3041" t="14053" r="33615" b="5406"/>
          <a:stretch/>
        </p:blipFill>
        <p:spPr>
          <a:xfrm>
            <a:off x="6351372" y="555525"/>
            <a:ext cx="4411363" cy="5993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6235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B16CDF9-0FFF-4DFB-BF29-D0DF78DF56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6D75936F-B5B2-4010-9572-B4761CC18742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 rotWithShape="1">
          <a:blip r:embed="rId2"/>
          <a:srcRect l="2283" t="4956" r="8370" b="4956"/>
          <a:stretch/>
        </p:blipFill>
        <p:spPr>
          <a:xfrm>
            <a:off x="913774" y="210065"/>
            <a:ext cx="10630918" cy="6029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7407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Kozachenko\Desktop\2024-2025\ГРАНТ ЮВЕНТА новый\ОТЧЕТ ПО РЯМ\Фото\Новогодние традиции в Узбекистане.jpg">
            <a:extLst>
              <a:ext uri="{FF2B5EF4-FFF2-40B4-BE49-F238E27FC236}">
                <a16:creationId xmlns:a16="http://schemas.microsoft.com/office/drawing/2014/main" id="{324E8FCD-995F-4AAE-9C86-05FA01A243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6802" y="818544"/>
            <a:ext cx="2900255" cy="2175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Объект 4">
            <a:extLst>
              <a:ext uri="{FF2B5EF4-FFF2-40B4-BE49-F238E27FC236}">
                <a16:creationId xmlns:a16="http://schemas.microsoft.com/office/drawing/2014/main" id="{8CEEB471-81EB-4F49-B9FD-0B473D050483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24" r="20808" b="3479"/>
          <a:stretch/>
        </p:blipFill>
        <p:spPr>
          <a:xfrm rot="16200000">
            <a:off x="659735" y="254262"/>
            <a:ext cx="3187022" cy="2982151"/>
          </a:xfr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9A05FF6-61DA-439A-9BC1-375B6E9933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8" name="Picture 4" descr="C:\Users\Kozachenko\Desktop\2024-2025\ГРАНТ ЮВЕНТА новый\ОТЧЕТ ПО РЯМ\Фото  приобретенных пособий и КТ на средства гранта\Магнитные планшеты с разрезной азбукой (2).jpg">
            <a:extLst>
              <a:ext uri="{FF2B5EF4-FFF2-40B4-BE49-F238E27FC236}">
                <a16:creationId xmlns:a16="http://schemas.microsoft.com/office/drawing/2014/main" id="{CCC3B764-1BE2-4A3D-9E4A-A8B0F82BD0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5688" y="3664496"/>
            <a:ext cx="3862481" cy="2574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FAB64C7-5D1E-4C85-96ED-1B1D0E0FEAF8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6074" y="349189"/>
            <a:ext cx="3723064" cy="2792298"/>
          </a:xfrm>
          <a:prstGeom prst="rect">
            <a:avLst/>
          </a:prstGeom>
        </p:spPr>
      </p:pic>
      <p:pic>
        <p:nvPicPr>
          <p:cNvPr id="1030" name="Picture 6" descr="C:\Users\Kozachenko\Desktop\2023-2024\ГРАНТЫ\СОШ 13\презентация сборника\IMG_20231219_160314.jpg">
            <a:extLst>
              <a:ext uri="{FF2B5EF4-FFF2-40B4-BE49-F238E27FC236}">
                <a16:creationId xmlns:a16="http://schemas.microsoft.com/office/drawing/2014/main" id="{13CC3E42-AB07-49C5-ABCA-6BB6A1038F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09777" y="3923150"/>
            <a:ext cx="3231983" cy="2423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51BA645-FBB0-4C17-A8E5-865D3544A16E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0322" y="3410815"/>
            <a:ext cx="3747312" cy="2810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9312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FFF5483-2319-4B30-9DAA-2EA5335E5E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5" y="618517"/>
            <a:ext cx="10973425" cy="1596177"/>
          </a:xfrm>
        </p:spPr>
        <p:txBody>
          <a:bodyPr/>
          <a:lstStyle/>
          <a:p>
            <a:r>
              <a:rPr lang="en-US" dirty="0">
                <a:hlinkClick r:id="rId2"/>
              </a:rPr>
              <a:t>https://xn--80afcdbalict6afooklqi5o.xn--p1ai/</a:t>
            </a:r>
            <a:r>
              <a:rPr lang="ru-RU" dirty="0"/>
              <a:t> 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6A0FB571-31D3-4CB7-AF22-859DD57CD029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 rotWithShape="1">
          <a:blip r:embed="rId3"/>
          <a:srcRect t="13462" r="2035" b="18062"/>
          <a:stretch/>
        </p:blipFill>
        <p:spPr>
          <a:xfrm>
            <a:off x="913775" y="2372497"/>
            <a:ext cx="10371282" cy="4077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54485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A21F16-73E4-4885-ABBC-D6487FFBDD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8950" y="142267"/>
            <a:ext cx="11535400" cy="1596177"/>
          </a:xfrm>
        </p:spPr>
        <p:txBody>
          <a:bodyPr/>
          <a:lstStyle/>
          <a:p>
            <a:r>
              <a:rPr lang="en-US" dirty="0">
                <a:hlinkClick r:id="rId2"/>
              </a:rPr>
              <a:t>https://xn--80af5akm8c.xn--p1ai/data/grants/view/grant_yanao_1_2026</a:t>
            </a:r>
            <a:r>
              <a:rPr lang="ru-RU" dirty="0"/>
              <a:t> 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9DE89BB2-1115-4D6E-917C-4CC85C7535D7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 rotWithShape="1">
          <a:blip r:embed="rId3"/>
          <a:srcRect t="14091" r="1693" b="6561"/>
          <a:stretch/>
        </p:blipFill>
        <p:spPr>
          <a:xfrm>
            <a:off x="760338" y="1550258"/>
            <a:ext cx="11022712" cy="5004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46912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CBBB4F9-262C-441F-8C4C-337FAE4804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https://sozidateli.ru/portal</a:t>
            </a:r>
            <a:r>
              <a:rPr lang="ru-RU" dirty="0"/>
              <a:t> 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F594A5DD-7A6D-4A93-A65D-AB22C960CB74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 rotWithShape="1">
          <a:blip r:embed="rId3"/>
          <a:srcRect l="1825" t="4131" r="2367" b="5292"/>
          <a:stretch/>
        </p:blipFill>
        <p:spPr>
          <a:xfrm>
            <a:off x="2038865" y="2073100"/>
            <a:ext cx="8463458" cy="4500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60935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AC68966-ECE1-45D1-A486-6CC37327F9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63525913-9CF7-44FE-8D0E-18A7859CC3C7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 rotWithShape="1">
          <a:blip r:embed="rId2"/>
          <a:srcRect l="1420" t="13873" r="2366" b="6016"/>
          <a:stretch/>
        </p:blipFill>
        <p:spPr>
          <a:xfrm>
            <a:off x="143530" y="380226"/>
            <a:ext cx="11904940" cy="5575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34199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D1EAC69-772B-40AE-B858-7D41803389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CEDC9873-0F7C-4EDB-97A0-D35E6272B2DA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 rotWithShape="1">
          <a:blip r:embed="rId2"/>
          <a:srcRect l="4068" t="12668" r="2321" b="6728"/>
          <a:stretch/>
        </p:blipFill>
        <p:spPr>
          <a:xfrm>
            <a:off x="293261" y="284885"/>
            <a:ext cx="11605477" cy="5620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76158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24D261-6546-4E6C-AA64-88092F75C0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1E0F889C-9E03-4A58-AA5F-B99111074947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 rotWithShape="1">
          <a:blip r:embed="rId2"/>
          <a:srcRect l="13949" t="12615" r="8762" b="6187"/>
          <a:stretch/>
        </p:blipFill>
        <p:spPr>
          <a:xfrm>
            <a:off x="654850" y="93015"/>
            <a:ext cx="10882300" cy="6431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36809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537D5D0-6BEF-4AED-AFB0-7ACF150619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A224D63F-2D5F-46CD-9BA9-798325147E86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 rotWithShape="1">
          <a:blip r:embed="rId2"/>
          <a:srcRect l="13202" t="13547" b="6808"/>
          <a:stretch/>
        </p:blipFill>
        <p:spPr>
          <a:xfrm>
            <a:off x="667266" y="744162"/>
            <a:ext cx="11079034" cy="5718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37662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2442A09-92E6-4000-8FD0-C321352853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4260D0D8-4A39-4BA9-8C72-2F1B7670C44E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 rotWithShape="1">
          <a:blip r:embed="rId2"/>
          <a:srcRect l="14376" t="12618" r="12569" b="5367"/>
          <a:stretch/>
        </p:blipFill>
        <p:spPr>
          <a:xfrm>
            <a:off x="1318680" y="284319"/>
            <a:ext cx="9959545" cy="6289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7510755"/>
      </p:ext>
    </p:extLst>
  </p:cSld>
  <p:clrMapOvr>
    <a:masterClrMapping/>
  </p:clrMapOvr>
</p:sld>
</file>

<file path=ppt/theme/theme1.xml><?xml version="1.0" encoding="utf-8"?>
<a:theme xmlns:a="http://schemas.openxmlformats.org/drawingml/2006/main" name="Капля">
  <a:themeElements>
    <a:clrScheme name="Капля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Капля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апля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Капля</Template>
  <TotalTime>120</TotalTime>
  <Words>32</Words>
  <Application>Microsoft Office PowerPoint</Application>
  <PresentationFormat>Широкоэкранный</PresentationFormat>
  <Paragraphs>9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6" baseType="lpstr">
      <vt:lpstr>Arial</vt:lpstr>
      <vt:lpstr>Tw Cen MT</vt:lpstr>
      <vt:lpstr>Капля</vt:lpstr>
      <vt:lpstr>Презентация PowerPoint</vt:lpstr>
      <vt:lpstr>https://xn--80afcdbalict6afooklqi5o.xn--p1ai/ </vt:lpstr>
      <vt:lpstr>https://xn--80af5akm8c.xn--p1ai/data/grants/view/grant_yanao_1_2026 </vt:lpstr>
      <vt:lpstr>https://sozidateli.ru/portal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ВАЖНО!!!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Участие в конкурсах грантов Губернатора ЯНАО  как возможность реализации образовательно- воспитательных проектов</dc:title>
  <dc:creator>Наталья Ф. Козаченко</dc:creator>
  <cp:lastModifiedBy>User</cp:lastModifiedBy>
  <cp:revision>15</cp:revision>
  <dcterms:created xsi:type="dcterms:W3CDTF">2025-11-13T09:12:48Z</dcterms:created>
  <dcterms:modified xsi:type="dcterms:W3CDTF">2026-02-16T09:09:26Z</dcterms:modified>
</cp:coreProperties>
</file>